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 id="2147483648" r:id="rId2"/>
  </p:sldMasterIdLst>
  <p:handoutMasterIdLst>
    <p:handoutMasterId r:id="rId22"/>
  </p:handoutMasterIdLst>
  <p:sldIdLst>
    <p:sldId id="284" r:id="rId3"/>
    <p:sldId id="297" r:id="rId4"/>
    <p:sldId id="287" r:id="rId5"/>
    <p:sldId id="288" r:id="rId6"/>
    <p:sldId id="286" r:id="rId7"/>
    <p:sldId id="276" r:id="rId8"/>
    <p:sldId id="290" r:id="rId9"/>
    <p:sldId id="278" r:id="rId10"/>
    <p:sldId id="289" r:id="rId11"/>
    <p:sldId id="275" r:id="rId12"/>
    <p:sldId id="283" r:id="rId13"/>
    <p:sldId id="292" r:id="rId14"/>
    <p:sldId id="293" r:id="rId15"/>
    <p:sldId id="294" r:id="rId16"/>
    <p:sldId id="296" r:id="rId17"/>
    <p:sldId id="300" r:id="rId18"/>
    <p:sldId id="301" r:id="rId19"/>
    <p:sldId id="299" r:id="rId20"/>
    <p:sldId id="298" r:id="rId21"/>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9FF"/>
    <a:srgbClr val="EF1849"/>
    <a:srgbClr val="FF7043"/>
    <a:srgbClr val="404040"/>
    <a:srgbClr val="FF8A65"/>
    <a:srgbClr val="FFB74D"/>
    <a:srgbClr val="FFCC80"/>
    <a:srgbClr val="FFA726"/>
    <a:srgbClr val="F57C00"/>
    <a:srgbClr val="EF7E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11B84A-0013-4FA0-9D97-642FB62D70C7}" v="3648" dt="2023-03-26T22:30:59.405"/>
    <p1510:client id="{08B74281-7B93-4358-BC3B-E256D3B97447}" v="1" dt="2023-03-26T09:06:04.554"/>
    <p1510:client id="{19770CF3-248D-4087-A87D-FCBCC5C0BCDA}" v="1655" dt="2023-03-26T11:53:40.183"/>
    <p1510:client id="{2E8E201D-89B9-4167-A3BB-D33E93D72414}" v="914" dt="2023-03-27T01:36:42.090"/>
    <p1510:client id="{3A1F5369-BF55-4B81-B734-71825DBBB4C1}" v="177" dt="2023-03-20T01:24:51.372"/>
    <p1510:client id="{530B098B-34ED-4A37-8853-A30ECB25D85D}" v="6" dt="2023-03-20T01:48:48.753"/>
    <p1510:client id="{83E87D6B-B8E4-4805-A8E8-D7CC8509B064}" v="684" dt="2023-03-27T00:57:24.1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38" autoAdjust="0"/>
    <p:restoredTop sz="94394" autoAdjust="0"/>
  </p:normalViewPr>
  <p:slideViewPr>
    <p:cSldViewPr snapToGrid="0">
      <p:cViewPr varScale="1">
        <p:scale>
          <a:sx n="69" d="100"/>
          <a:sy n="69" d="100"/>
        </p:scale>
        <p:origin x="804"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8" d="100"/>
        <a:sy n="68" d="100"/>
      </p:scale>
      <p:origin x="0" y="0"/>
    </p:cViewPr>
  </p:sorterViewPr>
  <p:notesViewPr>
    <p:cSldViewPr snapToGrid="0">
      <p:cViewPr varScale="1">
        <p:scale>
          <a:sx n="56" d="100"/>
          <a:sy n="56" d="100"/>
        </p:scale>
        <p:origin x="285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501E4B-0FD4-4AFA-AD36-2339F1B1DCD7}" type="datetimeFigureOut">
              <a:rPr lang="en-US" smtClean="0"/>
              <a:t>3/26/2023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1C021A-F2F9-48D7-9EBB-DE758F739567}" type="slidenum">
              <a:rPr lang="en-US" smtClean="0"/>
              <a:t>‹#›</a:t>
            </a:fld>
            <a:endParaRPr lang="en-US"/>
          </a:p>
        </p:txBody>
      </p:sp>
    </p:spTree>
    <p:extLst>
      <p:ext uri="{BB962C8B-B14F-4D97-AF65-F5344CB8AC3E}">
        <p14:creationId xmlns:p14="http://schemas.microsoft.com/office/powerpoint/2010/main" val="361372105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a:pattFill prst="pct25">
            <a:fgClr>
              <a:srgbClr val="FF7043"/>
            </a:fgClr>
            <a:bgClr>
              <a:schemeClr val="bg1"/>
            </a:bgClr>
          </a:pattFill>
        </p:spPr>
        <p:txBody>
          <a:bodyPr/>
          <a:lstStyle/>
          <a:p>
            <a:endParaRPr lang="id-ID"/>
          </a:p>
        </p:txBody>
      </p:sp>
    </p:spTree>
    <p:extLst>
      <p:ext uri="{BB962C8B-B14F-4D97-AF65-F5344CB8AC3E}">
        <p14:creationId xmlns:p14="http://schemas.microsoft.com/office/powerpoint/2010/main" val="3823183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564107" y="2283734"/>
            <a:ext cx="3349871" cy="2608704"/>
          </a:xfrm>
          <a:custGeom>
            <a:avLst/>
            <a:gdLst>
              <a:gd name="connsiteX0" fmla="*/ 0 w 3913977"/>
              <a:gd name="connsiteY0" fmla="*/ 0 h 3048000"/>
              <a:gd name="connsiteX1" fmla="*/ 3913977 w 3913977"/>
              <a:gd name="connsiteY1" fmla="*/ 0 h 3048000"/>
              <a:gd name="connsiteX2" fmla="*/ 3913977 w 3913977"/>
              <a:gd name="connsiteY2" fmla="*/ 3048000 h 3048000"/>
              <a:gd name="connsiteX3" fmla="*/ 0 w 3913977"/>
              <a:gd name="connsiteY3" fmla="*/ 3048000 h 3048000"/>
            </a:gdLst>
            <a:ahLst/>
            <a:cxnLst>
              <a:cxn ang="0">
                <a:pos x="connsiteX0" y="connsiteY0"/>
              </a:cxn>
              <a:cxn ang="0">
                <a:pos x="connsiteX1" y="connsiteY1"/>
              </a:cxn>
              <a:cxn ang="0">
                <a:pos x="connsiteX2" y="connsiteY2"/>
              </a:cxn>
              <a:cxn ang="0">
                <a:pos x="connsiteX3" y="connsiteY3"/>
              </a:cxn>
            </a:cxnLst>
            <a:rect l="l" t="t" r="r" b="b"/>
            <a:pathLst>
              <a:path w="3913977" h="3048000">
                <a:moveTo>
                  <a:pt x="0" y="0"/>
                </a:moveTo>
                <a:lnTo>
                  <a:pt x="3913977" y="0"/>
                </a:lnTo>
                <a:lnTo>
                  <a:pt x="3913977" y="3048000"/>
                </a:lnTo>
                <a:lnTo>
                  <a:pt x="0" y="3048000"/>
                </a:lnTo>
                <a:close/>
              </a:path>
            </a:pathLst>
          </a:custGeom>
          <a:pattFill prst="pct25">
            <a:fgClr>
              <a:srgbClr val="FF7043"/>
            </a:fgClr>
            <a:bgClr>
              <a:schemeClr val="bg1"/>
            </a:bgClr>
          </a:pattFill>
        </p:spPr>
        <p:txBody>
          <a:bodyPr wrap="square">
            <a:noAutofit/>
          </a:bodyPr>
          <a:lstStyle/>
          <a:p>
            <a:endParaRPr lang="en-US"/>
          </a:p>
        </p:txBody>
      </p:sp>
      <p:sp>
        <p:nvSpPr>
          <p:cNvPr id="14" name="Picture Placeholder 13"/>
          <p:cNvSpPr>
            <a:spLocks noGrp="1"/>
          </p:cNvSpPr>
          <p:nvPr>
            <p:ph type="pic" sz="quarter" idx="11"/>
          </p:nvPr>
        </p:nvSpPr>
        <p:spPr>
          <a:xfrm>
            <a:off x="4427347" y="2273948"/>
            <a:ext cx="3349871" cy="2608704"/>
          </a:xfrm>
          <a:custGeom>
            <a:avLst/>
            <a:gdLst>
              <a:gd name="connsiteX0" fmla="*/ 0 w 3913977"/>
              <a:gd name="connsiteY0" fmla="*/ 0 h 3048000"/>
              <a:gd name="connsiteX1" fmla="*/ 3913977 w 3913977"/>
              <a:gd name="connsiteY1" fmla="*/ 0 h 3048000"/>
              <a:gd name="connsiteX2" fmla="*/ 3913977 w 3913977"/>
              <a:gd name="connsiteY2" fmla="*/ 3048000 h 3048000"/>
              <a:gd name="connsiteX3" fmla="*/ 0 w 3913977"/>
              <a:gd name="connsiteY3" fmla="*/ 3048000 h 3048000"/>
            </a:gdLst>
            <a:ahLst/>
            <a:cxnLst>
              <a:cxn ang="0">
                <a:pos x="connsiteX0" y="connsiteY0"/>
              </a:cxn>
              <a:cxn ang="0">
                <a:pos x="connsiteX1" y="connsiteY1"/>
              </a:cxn>
              <a:cxn ang="0">
                <a:pos x="connsiteX2" y="connsiteY2"/>
              </a:cxn>
              <a:cxn ang="0">
                <a:pos x="connsiteX3" y="connsiteY3"/>
              </a:cxn>
            </a:cxnLst>
            <a:rect l="l" t="t" r="r" b="b"/>
            <a:pathLst>
              <a:path w="3913977" h="3048000">
                <a:moveTo>
                  <a:pt x="0" y="0"/>
                </a:moveTo>
                <a:lnTo>
                  <a:pt x="3913977" y="0"/>
                </a:lnTo>
                <a:lnTo>
                  <a:pt x="3913977" y="3048000"/>
                </a:lnTo>
                <a:lnTo>
                  <a:pt x="0" y="3048000"/>
                </a:lnTo>
                <a:close/>
              </a:path>
            </a:pathLst>
          </a:custGeom>
          <a:pattFill prst="pct25">
            <a:fgClr>
              <a:srgbClr val="FF7043"/>
            </a:fgClr>
            <a:bgClr>
              <a:schemeClr val="bg1"/>
            </a:bgClr>
          </a:pattFill>
        </p:spPr>
        <p:txBody>
          <a:bodyPr wrap="square">
            <a:noAutofit/>
          </a:bodyPr>
          <a:lstStyle/>
          <a:p>
            <a:endParaRPr lang="en-US" dirty="0"/>
          </a:p>
        </p:txBody>
      </p:sp>
      <p:sp>
        <p:nvSpPr>
          <p:cNvPr id="17" name="Picture Placeholder 16"/>
          <p:cNvSpPr>
            <a:spLocks noGrp="1"/>
          </p:cNvSpPr>
          <p:nvPr>
            <p:ph type="pic" sz="quarter" idx="12"/>
          </p:nvPr>
        </p:nvSpPr>
        <p:spPr>
          <a:xfrm>
            <a:off x="8290588" y="2283734"/>
            <a:ext cx="3337305" cy="2598918"/>
          </a:xfrm>
          <a:custGeom>
            <a:avLst/>
            <a:gdLst>
              <a:gd name="connsiteX0" fmla="*/ 0 w 3913977"/>
              <a:gd name="connsiteY0" fmla="*/ 0 h 3048000"/>
              <a:gd name="connsiteX1" fmla="*/ 3913977 w 3913977"/>
              <a:gd name="connsiteY1" fmla="*/ 0 h 3048000"/>
              <a:gd name="connsiteX2" fmla="*/ 3913977 w 3913977"/>
              <a:gd name="connsiteY2" fmla="*/ 3048000 h 3048000"/>
              <a:gd name="connsiteX3" fmla="*/ 0 w 3913977"/>
              <a:gd name="connsiteY3" fmla="*/ 3048000 h 3048000"/>
            </a:gdLst>
            <a:ahLst/>
            <a:cxnLst>
              <a:cxn ang="0">
                <a:pos x="connsiteX0" y="connsiteY0"/>
              </a:cxn>
              <a:cxn ang="0">
                <a:pos x="connsiteX1" y="connsiteY1"/>
              </a:cxn>
              <a:cxn ang="0">
                <a:pos x="connsiteX2" y="connsiteY2"/>
              </a:cxn>
              <a:cxn ang="0">
                <a:pos x="connsiteX3" y="connsiteY3"/>
              </a:cxn>
            </a:cxnLst>
            <a:rect l="l" t="t" r="r" b="b"/>
            <a:pathLst>
              <a:path w="3913977" h="3048000">
                <a:moveTo>
                  <a:pt x="0" y="0"/>
                </a:moveTo>
                <a:lnTo>
                  <a:pt x="3913977" y="0"/>
                </a:lnTo>
                <a:lnTo>
                  <a:pt x="3913977" y="3048000"/>
                </a:lnTo>
                <a:lnTo>
                  <a:pt x="0" y="3048000"/>
                </a:lnTo>
                <a:close/>
              </a:path>
            </a:pathLst>
          </a:custGeom>
          <a:pattFill prst="pct25">
            <a:fgClr>
              <a:srgbClr val="FF7043"/>
            </a:fgClr>
            <a:bgClr>
              <a:schemeClr val="bg1"/>
            </a:bgClr>
          </a:pattFill>
        </p:spPr>
        <p:txBody>
          <a:bodyPr wrap="square">
            <a:noAutofit/>
          </a:bodyPr>
          <a:lstStyle/>
          <a:p>
            <a:endParaRPr lang="en-US"/>
          </a:p>
        </p:txBody>
      </p:sp>
    </p:spTree>
    <p:extLst>
      <p:ext uri="{BB962C8B-B14F-4D97-AF65-F5344CB8AC3E}">
        <p14:creationId xmlns:p14="http://schemas.microsoft.com/office/powerpoint/2010/main" val="1824622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9" name="Freeform 8"/>
          <p:cNvSpPr>
            <a:spLocks noGrp="1"/>
          </p:cNvSpPr>
          <p:nvPr>
            <p:ph type="pic" sz="quarter" idx="10"/>
          </p:nvPr>
        </p:nvSpPr>
        <p:spPr>
          <a:xfrm>
            <a:off x="450374" y="423082"/>
            <a:ext cx="5577385" cy="5800298"/>
          </a:xfrm>
          <a:custGeom>
            <a:avLst/>
            <a:gdLst>
              <a:gd name="connsiteX0" fmla="*/ 0 w 5969000"/>
              <a:gd name="connsiteY0" fmla="*/ 0 h 6591300"/>
              <a:gd name="connsiteX1" fmla="*/ 5969000 w 5969000"/>
              <a:gd name="connsiteY1" fmla="*/ 0 h 6591300"/>
              <a:gd name="connsiteX2" fmla="*/ 5969000 w 5969000"/>
              <a:gd name="connsiteY2" fmla="*/ 6591300 h 6591300"/>
              <a:gd name="connsiteX3" fmla="*/ 0 w 5969000"/>
              <a:gd name="connsiteY3" fmla="*/ 6591300 h 6591300"/>
            </a:gdLst>
            <a:ahLst/>
            <a:cxnLst>
              <a:cxn ang="0">
                <a:pos x="connsiteX0" y="connsiteY0"/>
              </a:cxn>
              <a:cxn ang="0">
                <a:pos x="connsiteX1" y="connsiteY1"/>
              </a:cxn>
              <a:cxn ang="0">
                <a:pos x="connsiteX2" y="connsiteY2"/>
              </a:cxn>
              <a:cxn ang="0">
                <a:pos x="connsiteX3" y="connsiteY3"/>
              </a:cxn>
            </a:cxnLst>
            <a:rect l="l" t="t" r="r" b="b"/>
            <a:pathLst>
              <a:path w="5969000" h="6591300">
                <a:moveTo>
                  <a:pt x="0" y="0"/>
                </a:moveTo>
                <a:lnTo>
                  <a:pt x="5969000" y="0"/>
                </a:lnTo>
                <a:lnTo>
                  <a:pt x="5969000" y="6591300"/>
                </a:lnTo>
                <a:lnTo>
                  <a:pt x="0" y="6591300"/>
                </a:lnTo>
                <a:close/>
              </a:path>
            </a:pathLst>
          </a:custGeom>
          <a:pattFill prst="pct25">
            <a:fgClr>
              <a:srgbClr val="FF7043"/>
            </a:fgClr>
            <a:bgClr>
              <a:schemeClr val="bg1"/>
            </a:bgClr>
          </a:pattFill>
        </p:spPr>
        <p:txBody>
          <a:bodyPr wrap="square">
            <a:noAutofit/>
          </a:bodyPr>
          <a:lstStyle/>
          <a:p>
            <a:endParaRPr lang="en-US"/>
          </a:p>
        </p:txBody>
      </p:sp>
    </p:spTree>
    <p:extLst>
      <p:ext uri="{BB962C8B-B14F-4D97-AF65-F5344CB8AC3E}">
        <p14:creationId xmlns:p14="http://schemas.microsoft.com/office/powerpoint/2010/main" val="1792954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9" name="Freeform 8"/>
          <p:cNvSpPr>
            <a:spLocks noGrp="1"/>
          </p:cNvSpPr>
          <p:nvPr>
            <p:ph type="pic" sz="quarter" idx="10"/>
          </p:nvPr>
        </p:nvSpPr>
        <p:spPr>
          <a:xfrm>
            <a:off x="5741159" y="414693"/>
            <a:ext cx="5969000" cy="6028614"/>
          </a:xfrm>
          <a:custGeom>
            <a:avLst/>
            <a:gdLst>
              <a:gd name="connsiteX0" fmla="*/ 0 w 5969000"/>
              <a:gd name="connsiteY0" fmla="*/ 0 h 6591300"/>
              <a:gd name="connsiteX1" fmla="*/ 5969000 w 5969000"/>
              <a:gd name="connsiteY1" fmla="*/ 0 h 6591300"/>
              <a:gd name="connsiteX2" fmla="*/ 5969000 w 5969000"/>
              <a:gd name="connsiteY2" fmla="*/ 6591300 h 6591300"/>
              <a:gd name="connsiteX3" fmla="*/ 0 w 5969000"/>
              <a:gd name="connsiteY3" fmla="*/ 6591300 h 6591300"/>
            </a:gdLst>
            <a:ahLst/>
            <a:cxnLst>
              <a:cxn ang="0">
                <a:pos x="connsiteX0" y="connsiteY0"/>
              </a:cxn>
              <a:cxn ang="0">
                <a:pos x="connsiteX1" y="connsiteY1"/>
              </a:cxn>
              <a:cxn ang="0">
                <a:pos x="connsiteX2" y="connsiteY2"/>
              </a:cxn>
              <a:cxn ang="0">
                <a:pos x="connsiteX3" y="connsiteY3"/>
              </a:cxn>
            </a:cxnLst>
            <a:rect l="l" t="t" r="r" b="b"/>
            <a:pathLst>
              <a:path w="5969000" h="6591300">
                <a:moveTo>
                  <a:pt x="0" y="0"/>
                </a:moveTo>
                <a:lnTo>
                  <a:pt x="5969000" y="0"/>
                </a:lnTo>
                <a:lnTo>
                  <a:pt x="5969000" y="6591300"/>
                </a:lnTo>
                <a:lnTo>
                  <a:pt x="0" y="6591300"/>
                </a:lnTo>
                <a:close/>
              </a:path>
            </a:pathLst>
          </a:custGeom>
          <a:pattFill prst="pct25">
            <a:fgClr>
              <a:srgbClr val="FF7043"/>
            </a:fgClr>
            <a:bgClr>
              <a:schemeClr val="bg1"/>
            </a:bgClr>
          </a:pattFill>
        </p:spPr>
        <p:txBody>
          <a:bodyPr wrap="square">
            <a:noAutofit/>
          </a:bodyPr>
          <a:lstStyle/>
          <a:p>
            <a:endParaRPr lang="en-US"/>
          </a:p>
        </p:txBody>
      </p:sp>
    </p:spTree>
    <p:extLst>
      <p:ext uri="{BB962C8B-B14F-4D97-AF65-F5344CB8AC3E}">
        <p14:creationId xmlns:p14="http://schemas.microsoft.com/office/powerpoint/2010/main" val="778056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7" name="Freeform 16"/>
          <p:cNvSpPr>
            <a:spLocks noGrp="1"/>
          </p:cNvSpPr>
          <p:nvPr>
            <p:ph type="pic" sz="quarter" idx="12"/>
          </p:nvPr>
        </p:nvSpPr>
        <p:spPr>
          <a:xfrm>
            <a:off x="8329683" y="2884008"/>
            <a:ext cx="3263709" cy="3425371"/>
          </a:xfrm>
          <a:custGeom>
            <a:avLst/>
            <a:gdLst>
              <a:gd name="connsiteX0" fmla="*/ 0 w 2888343"/>
              <a:gd name="connsiteY0" fmla="*/ 0 h 3425371"/>
              <a:gd name="connsiteX1" fmla="*/ 2888343 w 2888343"/>
              <a:gd name="connsiteY1" fmla="*/ 0 h 3425371"/>
              <a:gd name="connsiteX2" fmla="*/ 2888343 w 2888343"/>
              <a:gd name="connsiteY2" fmla="*/ 3425371 h 3425371"/>
              <a:gd name="connsiteX3" fmla="*/ 0 w 2888343"/>
              <a:gd name="connsiteY3" fmla="*/ 3425371 h 3425371"/>
            </a:gdLst>
            <a:ahLst/>
            <a:cxnLst>
              <a:cxn ang="0">
                <a:pos x="connsiteX0" y="connsiteY0"/>
              </a:cxn>
              <a:cxn ang="0">
                <a:pos x="connsiteX1" y="connsiteY1"/>
              </a:cxn>
              <a:cxn ang="0">
                <a:pos x="connsiteX2" y="connsiteY2"/>
              </a:cxn>
              <a:cxn ang="0">
                <a:pos x="connsiteX3" y="connsiteY3"/>
              </a:cxn>
            </a:cxnLst>
            <a:rect l="l" t="t" r="r" b="b"/>
            <a:pathLst>
              <a:path w="2888343" h="3425371">
                <a:moveTo>
                  <a:pt x="0" y="0"/>
                </a:moveTo>
                <a:lnTo>
                  <a:pt x="2888343" y="0"/>
                </a:lnTo>
                <a:lnTo>
                  <a:pt x="2888343" y="3425371"/>
                </a:lnTo>
                <a:lnTo>
                  <a:pt x="0" y="3425371"/>
                </a:lnTo>
                <a:close/>
              </a:path>
            </a:pathLst>
          </a:custGeom>
          <a:pattFill prst="pct25">
            <a:fgClr>
              <a:srgbClr val="FF7043"/>
            </a:fgClr>
            <a:bgClr>
              <a:schemeClr val="bg1"/>
            </a:bgClr>
          </a:pattFill>
        </p:spPr>
        <p:txBody>
          <a:bodyPr wrap="square">
            <a:noAutofit/>
          </a:bodyPr>
          <a:lstStyle/>
          <a:p>
            <a:endParaRPr lang="en-US"/>
          </a:p>
        </p:txBody>
      </p:sp>
      <p:sp>
        <p:nvSpPr>
          <p:cNvPr id="5" name="Freeform 16">
            <a:extLst>
              <a:ext uri="{FF2B5EF4-FFF2-40B4-BE49-F238E27FC236}">
                <a16:creationId xmlns:a16="http://schemas.microsoft.com/office/drawing/2014/main" id="{600B86A1-A2E9-48B1-949B-04AD5D32E031}"/>
              </a:ext>
            </a:extLst>
          </p:cNvPr>
          <p:cNvSpPr>
            <a:spLocks noGrp="1"/>
          </p:cNvSpPr>
          <p:nvPr>
            <p:ph type="pic" sz="quarter" idx="13"/>
          </p:nvPr>
        </p:nvSpPr>
        <p:spPr>
          <a:xfrm>
            <a:off x="4450498" y="2881842"/>
            <a:ext cx="3263709" cy="3425371"/>
          </a:xfrm>
          <a:custGeom>
            <a:avLst/>
            <a:gdLst>
              <a:gd name="connsiteX0" fmla="*/ 0 w 2888343"/>
              <a:gd name="connsiteY0" fmla="*/ 0 h 3425371"/>
              <a:gd name="connsiteX1" fmla="*/ 2888343 w 2888343"/>
              <a:gd name="connsiteY1" fmla="*/ 0 h 3425371"/>
              <a:gd name="connsiteX2" fmla="*/ 2888343 w 2888343"/>
              <a:gd name="connsiteY2" fmla="*/ 3425371 h 3425371"/>
              <a:gd name="connsiteX3" fmla="*/ 0 w 2888343"/>
              <a:gd name="connsiteY3" fmla="*/ 3425371 h 3425371"/>
            </a:gdLst>
            <a:ahLst/>
            <a:cxnLst>
              <a:cxn ang="0">
                <a:pos x="connsiteX0" y="connsiteY0"/>
              </a:cxn>
              <a:cxn ang="0">
                <a:pos x="connsiteX1" y="connsiteY1"/>
              </a:cxn>
              <a:cxn ang="0">
                <a:pos x="connsiteX2" y="connsiteY2"/>
              </a:cxn>
              <a:cxn ang="0">
                <a:pos x="connsiteX3" y="connsiteY3"/>
              </a:cxn>
            </a:cxnLst>
            <a:rect l="l" t="t" r="r" b="b"/>
            <a:pathLst>
              <a:path w="2888343" h="3425371">
                <a:moveTo>
                  <a:pt x="0" y="0"/>
                </a:moveTo>
                <a:lnTo>
                  <a:pt x="2888343" y="0"/>
                </a:lnTo>
                <a:lnTo>
                  <a:pt x="2888343" y="3425371"/>
                </a:lnTo>
                <a:lnTo>
                  <a:pt x="0" y="3425371"/>
                </a:lnTo>
                <a:close/>
              </a:path>
            </a:pathLst>
          </a:custGeom>
          <a:pattFill prst="pct25">
            <a:fgClr>
              <a:srgbClr val="FF7043"/>
            </a:fgClr>
            <a:bgClr>
              <a:schemeClr val="bg1"/>
            </a:bgClr>
          </a:pattFill>
        </p:spPr>
        <p:txBody>
          <a:bodyPr wrap="square">
            <a:noAutofit/>
          </a:bodyPr>
          <a:lstStyle/>
          <a:p>
            <a:endParaRPr lang="en-US"/>
          </a:p>
        </p:txBody>
      </p:sp>
      <p:sp>
        <p:nvSpPr>
          <p:cNvPr id="6" name="Freeform 16">
            <a:extLst>
              <a:ext uri="{FF2B5EF4-FFF2-40B4-BE49-F238E27FC236}">
                <a16:creationId xmlns:a16="http://schemas.microsoft.com/office/drawing/2014/main" id="{D4C60A44-767E-410D-9B90-D878A11AAB65}"/>
              </a:ext>
            </a:extLst>
          </p:cNvPr>
          <p:cNvSpPr>
            <a:spLocks noGrp="1"/>
          </p:cNvSpPr>
          <p:nvPr>
            <p:ph type="pic" sz="quarter" idx="14"/>
          </p:nvPr>
        </p:nvSpPr>
        <p:spPr>
          <a:xfrm>
            <a:off x="571313" y="2881841"/>
            <a:ext cx="3263709" cy="3425371"/>
          </a:xfrm>
          <a:custGeom>
            <a:avLst/>
            <a:gdLst>
              <a:gd name="connsiteX0" fmla="*/ 0 w 2888343"/>
              <a:gd name="connsiteY0" fmla="*/ 0 h 3425371"/>
              <a:gd name="connsiteX1" fmla="*/ 2888343 w 2888343"/>
              <a:gd name="connsiteY1" fmla="*/ 0 h 3425371"/>
              <a:gd name="connsiteX2" fmla="*/ 2888343 w 2888343"/>
              <a:gd name="connsiteY2" fmla="*/ 3425371 h 3425371"/>
              <a:gd name="connsiteX3" fmla="*/ 0 w 2888343"/>
              <a:gd name="connsiteY3" fmla="*/ 3425371 h 3425371"/>
            </a:gdLst>
            <a:ahLst/>
            <a:cxnLst>
              <a:cxn ang="0">
                <a:pos x="connsiteX0" y="connsiteY0"/>
              </a:cxn>
              <a:cxn ang="0">
                <a:pos x="connsiteX1" y="connsiteY1"/>
              </a:cxn>
              <a:cxn ang="0">
                <a:pos x="connsiteX2" y="connsiteY2"/>
              </a:cxn>
              <a:cxn ang="0">
                <a:pos x="connsiteX3" y="connsiteY3"/>
              </a:cxn>
            </a:cxnLst>
            <a:rect l="l" t="t" r="r" b="b"/>
            <a:pathLst>
              <a:path w="2888343" h="3425371">
                <a:moveTo>
                  <a:pt x="0" y="0"/>
                </a:moveTo>
                <a:lnTo>
                  <a:pt x="2888343" y="0"/>
                </a:lnTo>
                <a:lnTo>
                  <a:pt x="2888343" y="3425371"/>
                </a:lnTo>
                <a:lnTo>
                  <a:pt x="0" y="3425371"/>
                </a:lnTo>
                <a:close/>
              </a:path>
            </a:pathLst>
          </a:custGeom>
          <a:pattFill prst="pct25">
            <a:fgClr>
              <a:srgbClr val="FF7043"/>
            </a:fgClr>
            <a:bgClr>
              <a:schemeClr val="bg1"/>
            </a:bgClr>
          </a:pattFill>
        </p:spPr>
        <p:txBody>
          <a:bodyPr wrap="square">
            <a:noAutofit/>
          </a:bodyPr>
          <a:lstStyle/>
          <a:p>
            <a:endParaRPr lang="en-US"/>
          </a:p>
        </p:txBody>
      </p:sp>
    </p:spTree>
    <p:extLst>
      <p:ext uri="{BB962C8B-B14F-4D97-AF65-F5344CB8AC3E}">
        <p14:creationId xmlns:p14="http://schemas.microsoft.com/office/powerpoint/2010/main" val="1927346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0" name="Freeform 9"/>
          <p:cNvSpPr>
            <a:spLocks noGrp="1"/>
          </p:cNvSpPr>
          <p:nvPr>
            <p:ph type="pic" sz="quarter" idx="10"/>
          </p:nvPr>
        </p:nvSpPr>
        <p:spPr>
          <a:xfrm>
            <a:off x="1514901" y="1889760"/>
            <a:ext cx="3930556" cy="2446020"/>
          </a:xfrm>
          <a:custGeom>
            <a:avLst/>
            <a:gdLst>
              <a:gd name="connsiteX0" fmla="*/ 0 w 4305300"/>
              <a:gd name="connsiteY0" fmla="*/ 0 h 2446020"/>
              <a:gd name="connsiteX1" fmla="*/ 4305300 w 4305300"/>
              <a:gd name="connsiteY1" fmla="*/ 0 h 2446020"/>
              <a:gd name="connsiteX2" fmla="*/ 4305300 w 4305300"/>
              <a:gd name="connsiteY2" fmla="*/ 2446020 h 2446020"/>
              <a:gd name="connsiteX3" fmla="*/ 0 w 4305300"/>
              <a:gd name="connsiteY3" fmla="*/ 2446020 h 2446020"/>
            </a:gdLst>
            <a:ahLst/>
            <a:cxnLst>
              <a:cxn ang="0">
                <a:pos x="connsiteX0" y="connsiteY0"/>
              </a:cxn>
              <a:cxn ang="0">
                <a:pos x="connsiteX1" y="connsiteY1"/>
              </a:cxn>
              <a:cxn ang="0">
                <a:pos x="connsiteX2" y="connsiteY2"/>
              </a:cxn>
              <a:cxn ang="0">
                <a:pos x="connsiteX3" y="connsiteY3"/>
              </a:cxn>
            </a:cxnLst>
            <a:rect l="l" t="t" r="r" b="b"/>
            <a:pathLst>
              <a:path w="4305300" h="2446020">
                <a:moveTo>
                  <a:pt x="0" y="0"/>
                </a:moveTo>
                <a:lnTo>
                  <a:pt x="4305300" y="0"/>
                </a:lnTo>
                <a:lnTo>
                  <a:pt x="4305300" y="2446020"/>
                </a:lnTo>
                <a:lnTo>
                  <a:pt x="0" y="2446020"/>
                </a:lnTo>
                <a:close/>
              </a:path>
            </a:pathLst>
          </a:custGeom>
          <a:pattFill prst="pct25">
            <a:fgClr>
              <a:srgbClr val="FF7043"/>
            </a:fgClr>
            <a:bgClr>
              <a:schemeClr val="bg1"/>
            </a:bgClr>
          </a:pattFill>
        </p:spPr>
        <p:txBody>
          <a:bodyPr wrap="square">
            <a:noAutofit/>
          </a:bodyPr>
          <a:lstStyle/>
          <a:p>
            <a:endParaRPr lang="en-US"/>
          </a:p>
        </p:txBody>
      </p:sp>
      <p:sp>
        <p:nvSpPr>
          <p:cNvPr id="13" name="Freeform 12"/>
          <p:cNvSpPr>
            <a:spLocks noGrp="1"/>
          </p:cNvSpPr>
          <p:nvPr>
            <p:ph type="pic" sz="quarter" idx="11"/>
          </p:nvPr>
        </p:nvSpPr>
        <p:spPr>
          <a:xfrm>
            <a:off x="6171263" y="1889760"/>
            <a:ext cx="4304619" cy="2446020"/>
          </a:xfrm>
          <a:custGeom>
            <a:avLst/>
            <a:gdLst>
              <a:gd name="connsiteX0" fmla="*/ 0 w 4304619"/>
              <a:gd name="connsiteY0" fmla="*/ 0 h 2446020"/>
              <a:gd name="connsiteX1" fmla="*/ 4304619 w 4304619"/>
              <a:gd name="connsiteY1" fmla="*/ 0 h 2446020"/>
              <a:gd name="connsiteX2" fmla="*/ 4304619 w 4304619"/>
              <a:gd name="connsiteY2" fmla="*/ 2446020 h 2446020"/>
              <a:gd name="connsiteX3" fmla="*/ 0 w 4304619"/>
              <a:gd name="connsiteY3" fmla="*/ 2446020 h 2446020"/>
            </a:gdLst>
            <a:ahLst/>
            <a:cxnLst>
              <a:cxn ang="0">
                <a:pos x="connsiteX0" y="connsiteY0"/>
              </a:cxn>
              <a:cxn ang="0">
                <a:pos x="connsiteX1" y="connsiteY1"/>
              </a:cxn>
              <a:cxn ang="0">
                <a:pos x="connsiteX2" y="connsiteY2"/>
              </a:cxn>
              <a:cxn ang="0">
                <a:pos x="connsiteX3" y="connsiteY3"/>
              </a:cxn>
            </a:cxnLst>
            <a:rect l="l" t="t" r="r" b="b"/>
            <a:pathLst>
              <a:path w="4304619" h="2446020">
                <a:moveTo>
                  <a:pt x="0" y="0"/>
                </a:moveTo>
                <a:lnTo>
                  <a:pt x="4304619" y="0"/>
                </a:lnTo>
                <a:lnTo>
                  <a:pt x="4304619" y="2446020"/>
                </a:lnTo>
                <a:lnTo>
                  <a:pt x="0" y="2446020"/>
                </a:lnTo>
                <a:close/>
              </a:path>
            </a:pathLst>
          </a:custGeom>
          <a:pattFill prst="pct25">
            <a:fgClr>
              <a:srgbClr val="FF7043"/>
            </a:fgClr>
            <a:bgClr>
              <a:schemeClr val="bg1"/>
            </a:bgClr>
          </a:pattFill>
        </p:spPr>
        <p:txBody>
          <a:bodyPr wrap="square">
            <a:noAutofit/>
          </a:bodyPr>
          <a:lstStyle/>
          <a:p>
            <a:endParaRPr lang="en-US"/>
          </a:p>
        </p:txBody>
      </p:sp>
    </p:spTree>
    <p:extLst>
      <p:ext uri="{BB962C8B-B14F-4D97-AF65-F5344CB8AC3E}">
        <p14:creationId xmlns:p14="http://schemas.microsoft.com/office/powerpoint/2010/main" val="1331977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BBD841-A11B-4AA5-99DF-E8B321D5E971}" type="datetimeFigureOut">
              <a:rPr lang="id-ID" smtClean="0"/>
              <a:t>26/03/2023</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805C8656-11A9-41FB-9B47-41FE06C65E24}" type="slidenum">
              <a:rPr lang="id-ID" smtClean="0"/>
              <a:t>‹#›</a:t>
            </a:fld>
            <a:endParaRPr lang="id-ID"/>
          </a:p>
        </p:txBody>
      </p:sp>
    </p:spTree>
    <p:extLst>
      <p:ext uri="{BB962C8B-B14F-4D97-AF65-F5344CB8AC3E}">
        <p14:creationId xmlns:p14="http://schemas.microsoft.com/office/powerpoint/2010/main" val="32338008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349D17-CB34-41F7-ABF4-0EEC62B9C8B8}"/>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581FC18B-E804-4588-86D0-5084B97B1C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900A8049-A7BC-4184-AF23-BCDB84246B67}"/>
              </a:ext>
            </a:extLst>
          </p:cNvPr>
          <p:cNvSpPr>
            <a:spLocks noGrp="1"/>
          </p:cNvSpPr>
          <p:nvPr>
            <p:ph type="dt" sz="half" idx="10"/>
          </p:nvPr>
        </p:nvSpPr>
        <p:spPr/>
        <p:txBody>
          <a:bodyPr/>
          <a:lstStyle/>
          <a:p>
            <a:fld id="{ED99C378-231C-4616-872D-EB229D46F1D1}" type="datetimeFigureOut">
              <a:rPr lang="ko-KR" altLang="en-US" smtClean="0"/>
              <a:t>2023-03-26</a:t>
            </a:fld>
            <a:endParaRPr lang="ko-KR" altLang="en-US"/>
          </a:p>
        </p:txBody>
      </p:sp>
      <p:sp>
        <p:nvSpPr>
          <p:cNvPr id="5" name="바닥글 개체 틀 4">
            <a:extLst>
              <a:ext uri="{FF2B5EF4-FFF2-40B4-BE49-F238E27FC236}">
                <a16:creationId xmlns:a16="http://schemas.microsoft.com/office/drawing/2014/main" id="{93EAAC08-BC6B-45B5-B029-1E67579C422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0F1BA5-F8CF-4050-B2BB-D91A3AF80F9A}"/>
              </a:ext>
            </a:extLst>
          </p:cNvPr>
          <p:cNvSpPr>
            <a:spLocks noGrp="1"/>
          </p:cNvSpPr>
          <p:nvPr>
            <p:ph type="sldNum" sz="quarter" idx="12"/>
          </p:nvPr>
        </p:nvSpPr>
        <p:spPr/>
        <p:txBody>
          <a:bodyPr/>
          <a:lstStyle/>
          <a:p>
            <a:fld id="{BF289BF2-9D9B-4EBB-82C4-F19619262EEE}" type="slidenum">
              <a:rPr lang="ko-KR" altLang="en-US" smtClean="0"/>
              <a:t>‹#›</a:t>
            </a:fld>
            <a:endParaRPr lang="ko-KR" altLang="en-US"/>
          </a:p>
        </p:txBody>
      </p:sp>
    </p:spTree>
    <p:extLst>
      <p:ext uri="{BB962C8B-B14F-4D97-AF65-F5344CB8AC3E}">
        <p14:creationId xmlns:p14="http://schemas.microsoft.com/office/powerpoint/2010/main" val="3508605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369EEC-F566-4D88-9009-A4C324EC713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22D749E-5F5B-468C-A476-31507665603B}"/>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784DABD-9E98-4D99-AE48-41EC2B6B7759}"/>
              </a:ext>
            </a:extLst>
          </p:cNvPr>
          <p:cNvSpPr>
            <a:spLocks noGrp="1"/>
          </p:cNvSpPr>
          <p:nvPr>
            <p:ph type="dt" sz="half" idx="10"/>
          </p:nvPr>
        </p:nvSpPr>
        <p:spPr/>
        <p:txBody>
          <a:bodyPr/>
          <a:lstStyle/>
          <a:p>
            <a:fld id="{ED99C378-231C-4616-872D-EB229D46F1D1}" type="datetimeFigureOut">
              <a:rPr lang="ko-KR" altLang="en-US" smtClean="0"/>
              <a:t>2023-03-26</a:t>
            </a:fld>
            <a:endParaRPr lang="ko-KR" altLang="en-US"/>
          </a:p>
        </p:txBody>
      </p:sp>
      <p:sp>
        <p:nvSpPr>
          <p:cNvPr id="5" name="바닥글 개체 틀 4">
            <a:extLst>
              <a:ext uri="{FF2B5EF4-FFF2-40B4-BE49-F238E27FC236}">
                <a16:creationId xmlns:a16="http://schemas.microsoft.com/office/drawing/2014/main" id="{99DF6A6D-D017-418E-A114-A4C5DA8C614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566EEFD-16F1-41C4-AF1F-4E8FC7A74BB5}"/>
              </a:ext>
            </a:extLst>
          </p:cNvPr>
          <p:cNvSpPr>
            <a:spLocks noGrp="1"/>
          </p:cNvSpPr>
          <p:nvPr>
            <p:ph type="sldNum" sz="quarter" idx="12"/>
          </p:nvPr>
        </p:nvSpPr>
        <p:spPr/>
        <p:txBody>
          <a:bodyPr/>
          <a:lstStyle/>
          <a:p>
            <a:fld id="{BF289BF2-9D9B-4EBB-82C4-F19619262EEE}" type="slidenum">
              <a:rPr lang="ko-KR" altLang="en-US" smtClean="0"/>
              <a:t>‹#›</a:t>
            </a:fld>
            <a:endParaRPr lang="ko-KR" altLang="en-US"/>
          </a:p>
        </p:txBody>
      </p:sp>
    </p:spTree>
    <p:extLst>
      <p:ext uri="{BB962C8B-B14F-4D97-AF65-F5344CB8AC3E}">
        <p14:creationId xmlns:p14="http://schemas.microsoft.com/office/powerpoint/2010/main" val="40085901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42146B-DB9D-4B6F-81AF-658088481C6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0B4896EC-74E8-4CCD-B0E4-BD6D31DC50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8FD2483F-4463-4A9C-AEB1-4E89EFD075CC}"/>
              </a:ext>
            </a:extLst>
          </p:cNvPr>
          <p:cNvSpPr>
            <a:spLocks noGrp="1"/>
          </p:cNvSpPr>
          <p:nvPr>
            <p:ph type="dt" sz="half" idx="10"/>
          </p:nvPr>
        </p:nvSpPr>
        <p:spPr/>
        <p:txBody>
          <a:bodyPr/>
          <a:lstStyle/>
          <a:p>
            <a:fld id="{ED99C378-231C-4616-872D-EB229D46F1D1}" type="datetimeFigureOut">
              <a:rPr lang="ko-KR" altLang="en-US" smtClean="0"/>
              <a:t>2023-03-26</a:t>
            </a:fld>
            <a:endParaRPr lang="ko-KR" altLang="en-US"/>
          </a:p>
        </p:txBody>
      </p:sp>
      <p:sp>
        <p:nvSpPr>
          <p:cNvPr id="5" name="바닥글 개체 틀 4">
            <a:extLst>
              <a:ext uri="{FF2B5EF4-FFF2-40B4-BE49-F238E27FC236}">
                <a16:creationId xmlns:a16="http://schemas.microsoft.com/office/drawing/2014/main" id="{B9D68F21-F79D-42B9-A586-11E28A2398E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2A43125-380D-4F54-AF60-6630B1039906}"/>
              </a:ext>
            </a:extLst>
          </p:cNvPr>
          <p:cNvSpPr>
            <a:spLocks noGrp="1"/>
          </p:cNvSpPr>
          <p:nvPr>
            <p:ph type="sldNum" sz="quarter" idx="12"/>
          </p:nvPr>
        </p:nvSpPr>
        <p:spPr/>
        <p:txBody>
          <a:bodyPr/>
          <a:lstStyle/>
          <a:p>
            <a:fld id="{BF289BF2-9D9B-4EBB-82C4-F19619262EEE}" type="slidenum">
              <a:rPr lang="ko-KR" altLang="en-US" smtClean="0"/>
              <a:t>‹#›</a:t>
            </a:fld>
            <a:endParaRPr lang="ko-KR" altLang="en-US"/>
          </a:p>
        </p:txBody>
      </p:sp>
    </p:spTree>
    <p:extLst>
      <p:ext uri="{BB962C8B-B14F-4D97-AF65-F5344CB8AC3E}">
        <p14:creationId xmlns:p14="http://schemas.microsoft.com/office/powerpoint/2010/main" val="589263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AF52BD-492A-4497-8E9C-2CA231D8170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989FE1C-6C05-4AD8-9AD2-05508A2CCE34}"/>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04EFBA22-1B31-4801-8B50-9B4A67FDDCA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6F8285C0-89F9-4C33-8255-84FE615928F2}"/>
              </a:ext>
            </a:extLst>
          </p:cNvPr>
          <p:cNvSpPr>
            <a:spLocks noGrp="1"/>
          </p:cNvSpPr>
          <p:nvPr>
            <p:ph type="dt" sz="half" idx="10"/>
          </p:nvPr>
        </p:nvSpPr>
        <p:spPr/>
        <p:txBody>
          <a:bodyPr/>
          <a:lstStyle/>
          <a:p>
            <a:fld id="{ED99C378-231C-4616-872D-EB229D46F1D1}" type="datetimeFigureOut">
              <a:rPr lang="ko-KR" altLang="en-US" smtClean="0"/>
              <a:t>2023-03-26</a:t>
            </a:fld>
            <a:endParaRPr lang="ko-KR" altLang="en-US"/>
          </a:p>
        </p:txBody>
      </p:sp>
      <p:sp>
        <p:nvSpPr>
          <p:cNvPr id="6" name="바닥글 개체 틀 5">
            <a:extLst>
              <a:ext uri="{FF2B5EF4-FFF2-40B4-BE49-F238E27FC236}">
                <a16:creationId xmlns:a16="http://schemas.microsoft.com/office/drawing/2014/main" id="{55AECAED-5AAB-4F42-987C-F7299BE2C31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A08356F-2DA9-4EDD-8B02-B6900A100F56}"/>
              </a:ext>
            </a:extLst>
          </p:cNvPr>
          <p:cNvSpPr>
            <a:spLocks noGrp="1"/>
          </p:cNvSpPr>
          <p:nvPr>
            <p:ph type="sldNum" sz="quarter" idx="12"/>
          </p:nvPr>
        </p:nvSpPr>
        <p:spPr/>
        <p:txBody>
          <a:bodyPr/>
          <a:lstStyle/>
          <a:p>
            <a:fld id="{BF289BF2-9D9B-4EBB-82C4-F19619262EEE}" type="slidenum">
              <a:rPr lang="ko-KR" altLang="en-US" smtClean="0"/>
              <a:t>‹#›</a:t>
            </a:fld>
            <a:endParaRPr lang="ko-KR" altLang="en-US"/>
          </a:p>
        </p:txBody>
      </p:sp>
    </p:spTree>
    <p:extLst>
      <p:ext uri="{BB962C8B-B14F-4D97-AF65-F5344CB8AC3E}">
        <p14:creationId xmlns:p14="http://schemas.microsoft.com/office/powerpoint/2010/main" val="1850841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2699657" y="508000"/>
            <a:ext cx="8955314" cy="3352800"/>
          </a:xfrm>
          <a:custGeom>
            <a:avLst/>
            <a:gdLst>
              <a:gd name="connsiteX0" fmla="*/ 0 w 8955314"/>
              <a:gd name="connsiteY0" fmla="*/ 0 h 3352800"/>
              <a:gd name="connsiteX1" fmla="*/ 8955314 w 8955314"/>
              <a:gd name="connsiteY1" fmla="*/ 0 h 3352800"/>
              <a:gd name="connsiteX2" fmla="*/ 8955314 w 8955314"/>
              <a:gd name="connsiteY2" fmla="*/ 3352800 h 3352800"/>
              <a:gd name="connsiteX3" fmla="*/ 0 w 895531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8955314" h="3352800">
                <a:moveTo>
                  <a:pt x="0" y="0"/>
                </a:moveTo>
                <a:lnTo>
                  <a:pt x="8955314" y="0"/>
                </a:lnTo>
                <a:lnTo>
                  <a:pt x="8955314" y="3352800"/>
                </a:lnTo>
                <a:lnTo>
                  <a:pt x="0" y="3352800"/>
                </a:lnTo>
                <a:close/>
              </a:path>
            </a:pathLst>
          </a:custGeom>
          <a:pattFill prst="pct25">
            <a:fgClr>
              <a:srgbClr val="FF7043"/>
            </a:fgClr>
            <a:bgClr>
              <a:schemeClr val="bg1"/>
            </a:bgClr>
          </a:pattFill>
        </p:spPr>
        <p:txBody>
          <a:bodyPr wrap="square">
            <a:noAutofit/>
          </a:bodyPr>
          <a:lstStyle/>
          <a:p>
            <a:endParaRPr lang="id-ID"/>
          </a:p>
        </p:txBody>
      </p:sp>
    </p:spTree>
    <p:extLst>
      <p:ext uri="{BB962C8B-B14F-4D97-AF65-F5344CB8AC3E}">
        <p14:creationId xmlns:p14="http://schemas.microsoft.com/office/powerpoint/2010/main" val="11527264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B1D8CC9-184D-4B60-9264-447251CAF53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0684127E-F963-4CA9-944C-D0763A79F2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B29C090C-D00D-49A1-B271-90F030042F45}"/>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0820AAB5-DECD-489B-8E07-617187D7CF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BADB44F7-3256-4A82-A0D1-2F9E51815BE1}"/>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613603CF-497C-4344-8F07-D4DEA4370132}"/>
              </a:ext>
            </a:extLst>
          </p:cNvPr>
          <p:cNvSpPr>
            <a:spLocks noGrp="1"/>
          </p:cNvSpPr>
          <p:nvPr>
            <p:ph type="dt" sz="half" idx="10"/>
          </p:nvPr>
        </p:nvSpPr>
        <p:spPr/>
        <p:txBody>
          <a:bodyPr/>
          <a:lstStyle/>
          <a:p>
            <a:fld id="{ED99C378-231C-4616-872D-EB229D46F1D1}" type="datetimeFigureOut">
              <a:rPr lang="ko-KR" altLang="en-US" smtClean="0"/>
              <a:t>2023-03-26</a:t>
            </a:fld>
            <a:endParaRPr lang="ko-KR" altLang="en-US"/>
          </a:p>
        </p:txBody>
      </p:sp>
      <p:sp>
        <p:nvSpPr>
          <p:cNvPr id="8" name="바닥글 개체 틀 7">
            <a:extLst>
              <a:ext uri="{FF2B5EF4-FFF2-40B4-BE49-F238E27FC236}">
                <a16:creationId xmlns:a16="http://schemas.microsoft.com/office/drawing/2014/main" id="{1ADA59E2-DF65-427E-B2B2-A84186B7542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82DA872-B4A3-4020-8152-02E91CF65028}"/>
              </a:ext>
            </a:extLst>
          </p:cNvPr>
          <p:cNvSpPr>
            <a:spLocks noGrp="1"/>
          </p:cNvSpPr>
          <p:nvPr>
            <p:ph type="sldNum" sz="quarter" idx="12"/>
          </p:nvPr>
        </p:nvSpPr>
        <p:spPr/>
        <p:txBody>
          <a:bodyPr/>
          <a:lstStyle/>
          <a:p>
            <a:fld id="{BF289BF2-9D9B-4EBB-82C4-F19619262EEE}" type="slidenum">
              <a:rPr lang="ko-KR" altLang="en-US" smtClean="0"/>
              <a:t>‹#›</a:t>
            </a:fld>
            <a:endParaRPr lang="ko-KR" altLang="en-US"/>
          </a:p>
        </p:txBody>
      </p:sp>
    </p:spTree>
    <p:extLst>
      <p:ext uri="{BB962C8B-B14F-4D97-AF65-F5344CB8AC3E}">
        <p14:creationId xmlns:p14="http://schemas.microsoft.com/office/powerpoint/2010/main" val="2433304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F4E8EB-73B2-4DDB-858D-B25B5C08088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6D3A23A5-05F6-4605-851C-DC19513195C9}"/>
              </a:ext>
            </a:extLst>
          </p:cNvPr>
          <p:cNvSpPr>
            <a:spLocks noGrp="1"/>
          </p:cNvSpPr>
          <p:nvPr>
            <p:ph type="dt" sz="half" idx="10"/>
          </p:nvPr>
        </p:nvSpPr>
        <p:spPr/>
        <p:txBody>
          <a:bodyPr/>
          <a:lstStyle/>
          <a:p>
            <a:fld id="{ED99C378-231C-4616-872D-EB229D46F1D1}" type="datetimeFigureOut">
              <a:rPr lang="ko-KR" altLang="en-US" smtClean="0"/>
              <a:t>2023-03-26</a:t>
            </a:fld>
            <a:endParaRPr lang="ko-KR" altLang="en-US"/>
          </a:p>
        </p:txBody>
      </p:sp>
      <p:sp>
        <p:nvSpPr>
          <p:cNvPr id="4" name="바닥글 개체 틀 3">
            <a:extLst>
              <a:ext uri="{FF2B5EF4-FFF2-40B4-BE49-F238E27FC236}">
                <a16:creationId xmlns:a16="http://schemas.microsoft.com/office/drawing/2014/main" id="{2D355D8F-C04A-4E54-B675-55E89DCB2572}"/>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4FD1D38E-C6D7-4EED-A3E2-5A2382E81D98}"/>
              </a:ext>
            </a:extLst>
          </p:cNvPr>
          <p:cNvSpPr>
            <a:spLocks noGrp="1"/>
          </p:cNvSpPr>
          <p:nvPr>
            <p:ph type="sldNum" sz="quarter" idx="12"/>
          </p:nvPr>
        </p:nvSpPr>
        <p:spPr/>
        <p:txBody>
          <a:bodyPr/>
          <a:lstStyle/>
          <a:p>
            <a:fld id="{BF289BF2-9D9B-4EBB-82C4-F19619262EEE}" type="slidenum">
              <a:rPr lang="ko-KR" altLang="en-US" smtClean="0"/>
              <a:t>‹#›</a:t>
            </a:fld>
            <a:endParaRPr lang="ko-KR" altLang="en-US"/>
          </a:p>
        </p:txBody>
      </p:sp>
    </p:spTree>
    <p:extLst>
      <p:ext uri="{BB962C8B-B14F-4D97-AF65-F5344CB8AC3E}">
        <p14:creationId xmlns:p14="http://schemas.microsoft.com/office/powerpoint/2010/main" val="42795820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116F6F7-8566-47B1-9FA4-7BCD726AB312}"/>
              </a:ext>
            </a:extLst>
          </p:cNvPr>
          <p:cNvSpPr>
            <a:spLocks noGrp="1"/>
          </p:cNvSpPr>
          <p:nvPr>
            <p:ph type="dt" sz="half" idx="10"/>
          </p:nvPr>
        </p:nvSpPr>
        <p:spPr/>
        <p:txBody>
          <a:bodyPr/>
          <a:lstStyle/>
          <a:p>
            <a:fld id="{ED99C378-231C-4616-872D-EB229D46F1D1}" type="datetimeFigureOut">
              <a:rPr lang="ko-KR" altLang="en-US" smtClean="0"/>
              <a:t>2023-03-26</a:t>
            </a:fld>
            <a:endParaRPr lang="ko-KR" altLang="en-US"/>
          </a:p>
        </p:txBody>
      </p:sp>
      <p:sp>
        <p:nvSpPr>
          <p:cNvPr id="3" name="바닥글 개체 틀 2">
            <a:extLst>
              <a:ext uri="{FF2B5EF4-FFF2-40B4-BE49-F238E27FC236}">
                <a16:creationId xmlns:a16="http://schemas.microsoft.com/office/drawing/2014/main" id="{51E9BC82-0EDD-4763-9559-81AEA8EC705E}"/>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197F45C3-9981-4CAD-9B84-46B575AA6A3F}"/>
              </a:ext>
            </a:extLst>
          </p:cNvPr>
          <p:cNvSpPr>
            <a:spLocks noGrp="1"/>
          </p:cNvSpPr>
          <p:nvPr>
            <p:ph type="sldNum" sz="quarter" idx="12"/>
          </p:nvPr>
        </p:nvSpPr>
        <p:spPr/>
        <p:txBody>
          <a:bodyPr/>
          <a:lstStyle/>
          <a:p>
            <a:fld id="{BF289BF2-9D9B-4EBB-82C4-F19619262EEE}" type="slidenum">
              <a:rPr lang="ko-KR" altLang="en-US" smtClean="0"/>
              <a:t>‹#›</a:t>
            </a:fld>
            <a:endParaRPr lang="ko-KR" altLang="en-US"/>
          </a:p>
        </p:txBody>
      </p:sp>
    </p:spTree>
    <p:extLst>
      <p:ext uri="{BB962C8B-B14F-4D97-AF65-F5344CB8AC3E}">
        <p14:creationId xmlns:p14="http://schemas.microsoft.com/office/powerpoint/2010/main" val="39202146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2B716A-8C68-4614-AF7A-1B24EAE66BA4}"/>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CA1EF30-6960-43D7-8C98-E6B796A6A8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82903EB-60C7-4723-B6DA-604271E5D9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5B2D0677-6381-4134-8C9E-A42BC2F554F1}"/>
              </a:ext>
            </a:extLst>
          </p:cNvPr>
          <p:cNvSpPr>
            <a:spLocks noGrp="1"/>
          </p:cNvSpPr>
          <p:nvPr>
            <p:ph type="dt" sz="half" idx="10"/>
          </p:nvPr>
        </p:nvSpPr>
        <p:spPr/>
        <p:txBody>
          <a:bodyPr/>
          <a:lstStyle/>
          <a:p>
            <a:fld id="{ED99C378-231C-4616-872D-EB229D46F1D1}" type="datetimeFigureOut">
              <a:rPr lang="ko-KR" altLang="en-US" smtClean="0"/>
              <a:t>2023-03-26</a:t>
            </a:fld>
            <a:endParaRPr lang="ko-KR" altLang="en-US"/>
          </a:p>
        </p:txBody>
      </p:sp>
      <p:sp>
        <p:nvSpPr>
          <p:cNvPr id="6" name="바닥글 개체 틀 5">
            <a:extLst>
              <a:ext uri="{FF2B5EF4-FFF2-40B4-BE49-F238E27FC236}">
                <a16:creationId xmlns:a16="http://schemas.microsoft.com/office/drawing/2014/main" id="{C82E3541-0C78-4D57-83F6-56B36B6AD81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618B897-3508-40A1-94CD-559B4F1C1886}"/>
              </a:ext>
            </a:extLst>
          </p:cNvPr>
          <p:cNvSpPr>
            <a:spLocks noGrp="1"/>
          </p:cNvSpPr>
          <p:nvPr>
            <p:ph type="sldNum" sz="quarter" idx="12"/>
          </p:nvPr>
        </p:nvSpPr>
        <p:spPr/>
        <p:txBody>
          <a:bodyPr/>
          <a:lstStyle/>
          <a:p>
            <a:fld id="{BF289BF2-9D9B-4EBB-82C4-F19619262EEE}" type="slidenum">
              <a:rPr lang="ko-KR" altLang="en-US" smtClean="0"/>
              <a:t>‹#›</a:t>
            </a:fld>
            <a:endParaRPr lang="ko-KR" altLang="en-US"/>
          </a:p>
        </p:txBody>
      </p:sp>
    </p:spTree>
    <p:extLst>
      <p:ext uri="{BB962C8B-B14F-4D97-AF65-F5344CB8AC3E}">
        <p14:creationId xmlns:p14="http://schemas.microsoft.com/office/powerpoint/2010/main" val="13553904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B2E03C0-E4C0-41E3-8E13-E2BD53A2331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CEC96F39-3D52-4D40-8AC2-BB25727B44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CE371BED-1BAA-4D05-B1D5-F491C84E53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765508B8-DC84-4E1B-82C2-B8FE54B23F3D}"/>
              </a:ext>
            </a:extLst>
          </p:cNvPr>
          <p:cNvSpPr>
            <a:spLocks noGrp="1"/>
          </p:cNvSpPr>
          <p:nvPr>
            <p:ph type="dt" sz="half" idx="10"/>
          </p:nvPr>
        </p:nvSpPr>
        <p:spPr/>
        <p:txBody>
          <a:bodyPr/>
          <a:lstStyle/>
          <a:p>
            <a:fld id="{ED99C378-231C-4616-872D-EB229D46F1D1}" type="datetimeFigureOut">
              <a:rPr lang="ko-KR" altLang="en-US" smtClean="0"/>
              <a:t>2023-03-26</a:t>
            </a:fld>
            <a:endParaRPr lang="ko-KR" altLang="en-US"/>
          </a:p>
        </p:txBody>
      </p:sp>
      <p:sp>
        <p:nvSpPr>
          <p:cNvPr id="6" name="바닥글 개체 틀 5">
            <a:extLst>
              <a:ext uri="{FF2B5EF4-FFF2-40B4-BE49-F238E27FC236}">
                <a16:creationId xmlns:a16="http://schemas.microsoft.com/office/drawing/2014/main" id="{2D5ABDDE-E692-4683-BEEC-776F92E52B9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C8F391E-91C4-4F07-A683-E732ADAB1126}"/>
              </a:ext>
            </a:extLst>
          </p:cNvPr>
          <p:cNvSpPr>
            <a:spLocks noGrp="1"/>
          </p:cNvSpPr>
          <p:nvPr>
            <p:ph type="sldNum" sz="quarter" idx="12"/>
          </p:nvPr>
        </p:nvSpPr>
        <p:spPr/>
        <p:txBody>
          <a:bodyPr/>
          <a:lstStyle/>
          <a:p>
            <a:fld id="{BF289BF2-9D9B-4EBB-82C4-F19619262EEE}" type="slidenum">
              <a:rPr lang="ko-KR" altLang="en-US" smtClean="0"/>
              <a:t>‹#›</a:t>
            </a:fld>
            <a:endParaRPr lang="ko-KR" altLang="en-US"/>
          </a:p>
        </p:txBody>
      </p:sp>
    </p:spTree>
    <p:extLst>
      <p:ext uri="{BB962C8B-B14F-4D97-AF65-F5344CB8AC3E}">
        <p14:creationId xmlns:p14="http://schemas.microsoft.com/office/powerpoint/2010/main" val="27923838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9BF8E5-B2D2-4A2D-A887-52FD6954D546}"/>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641B45EC-A0E9-4DF0-92B1-7469EC7F932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170C494-5C86-4928-B41E-3DC3FDFA8061}"/>
              </a:ext>
            </a:extLst>
          </p:cNvPr>
          <p:cNvSpPr>
            <a:spLocks noGrp="1"/>
          </p:cNvSpPr>
          <p:nvPr>
            <p:ph type="dt" sz="half" idx="10"/>
          </p:nvPr>
        </p:nvSpPr>
        <p:spPr/>
        <p:txBody>
          <a:bodyPr/>
          <a:lstStyle/>
          <a:p>
            <a:fld id="{ED99C378-231C-4616-872D-EB229D46F1D1}" type="datetimeFigureOut">
              <a:rPr lang="ko-KR" altLang="en-US" smtClean="0"/>
              <a:t>2023-03-26</a:t>
            </a:fld>
            <a:endParaRPr lang="ko-KR" altLang="en-US"/>
          </a:p>
        </p:txBody>
      </p:sp>
      <p:sp>
        <p:nvSpPr>
          <p:cNvPr id="5" name="바닥글 개체 틀 4">
            <a:extLst>
              <a:ext uri="{FF2B5EF4-FFF2-40B4-BE49-F238E27FC236}">
                <a16:creationId xmlns:a16="http://schemas.microsoft.com/office/drawing/2014/main" id="{41E8C96F-B09F-4DC4-B309-398D3E555AB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1824021-E430-47D9-80CD-D6C253794522}"/>
              </a:ext>
            </a:extLst>
          </p:cNvPr>
          <p:cNvSpPr>
            <a:spLocks noGrp="1"/>
          </p:cNvSpPr>
          <p:nvPr>
            <p:ph type="sldNum" sz="quarter" idx="12"/>
          </p:nvPr>
        </p:nvSpPr>
        <p:spPr/>
        <p:txBody>
          <a:bodyPr/>
          <a:lstStyle/>
          <a:p>
            <a:fld id="{BF289BF2-9D9B-4EBB-82C4-F19619262EEE}" type="slidenum">
              <a:rPr lang="ko-KR" altLang="en-US" smtClean="0"/>
              <a:t>‹#›</a:t>
            </a:fld>
            <a:endParaRPr lang="ko-KR" altLang="en-US"/>
          </a:p>
        </p:txBody>
      </p:sp>
    </p:spTree>
    <p:extLst>
      <p:ext uri="{BB962C8B-B14F-4D97-AF65-F5344CB8AC3E}">
        <p14:creationId xmlns:p14="http://schemas.microsoft.com/office/powerpoint/2010/main" val="2448365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DA6AB80B-E8CF-4E31-A518-F176802A7614}"/>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86358B1-B286-4A34-9130-6428B394C5B4}"/>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817ACB9-EDE6-4F18-95FE-0D9E9106BDE6}"/>
              </a:ext>
            </a:extLst>
          </p:cNvPr>
          <p:cNvSpPr>
            <a:spLocks noGrp="1"/>
          </p:cNvSpPr>
          <p:nvPr>
            <p:ph type="dt" sz="half" idx="10"/>
          </p:nvPr>
        </p:nvSpPr>
        <p:spPr/>
        <p:txBody>
          <a:bodyPr/>
          <a:lstStyle/>
          <a:p>
            <a:fld id="{ED99C378-231C-4616-872D-EB229D46F1D1}" type="datetimeFigureOut">
              <a:rPr lang="ko-KR" altLang="en-US" smtClean="0"/>
              <a:t>2023-03-26</a:t>
            </a:fld>
            <a:endParaRPr lang="ko-KR" altLang="en-US"/>
          </a:p>
        </p:txBody>
      </p:sp>
      <p:sp>
        <p:nvSpPr>
          <p:cNvPr id="5" name="바닥글 개체 틀 4">
            <a:extLst>
              <a:ext uri="{FF2B5EF4-FFF2-40B4-BE49-F238E27FC236}">
                <a16:creationId xmlns:a16="http://schemas.microsoft.com/office/drawing/2014/main" id="{6D2FB7DA-FDAF-4A49-B8ED-5CCA366D52B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8EB4D94-7FCA-4F7D-9005-6426624CB34B}"/>
              </a:ext>
            </a:extLst>
          </p:cNvPr>
          <p:cNvSpPr>
            <a:spLocks noGrp="1"/>
          </p:cNvSpPr>
          <p:nvPr>
            <p:ph type="sldNum" sz="quarter" idx="12"/>
          </p:nvPr>
        </p:nvSpPr>
        <p:spPr/>
        <p:txBody>
          <a:bodyPr/>
          <a:lstStyle/>
          <a:p>
            <a:fld id="{BF289BF2-9D9B-4EBB-82C4-F19619262EEE}" type="slidenum">
              <a:rPr lang="ko-KR" altLang="en-US" smtClean="0"/>
              <a:t>‹#›</a:t>
            </a:fld>
            <a:endParaRPr lang="ko-KR" altLang="en-US"/>
          </a:p>
        </p:txBody>
      </p:sp>
    </p:spTree>
    <p:extLst>
      <p:ext uri="{BB962C8B-B14F-4D97-AF65-F5344CB8AC3E}">
        <p14:creationId xmlns:p14="http://schemas.microsoft.com/office/powerpoint/2010/main" val="3116383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358900" y="2069431"/>
            <a:ext cx="8991600" cy="4417093"/>
          </a:xfrm>
          <a:custGeom>
            <a:avLst/>
            <a:gdLst>
              <a:gd name="connsiteX0" fmla="*/ 0 w 8991600"/>
              <a:gd name="connsiteY0" fmla="*/ 0 h 4724400"/>
              <a:gd name="connsiteX1" fmla="*/ 8991600 w 8991600"/>
              <a:gd name="connsiteY1" fmla="*/ 0 h 4724400"/>
              <a:gd name="connsiteX2" fmla="*/ 8991600 w 8991600"/>
              <a:gd name="connsiteY2" fmla="*/ 4724400 h 4724400"/>
              <a:gd name="connsiteX3" fmla="*/ 0 w 8991600"/>
              <a:gd name="connsiteY3" fmla="*/ 4724400 h 4724400"/>
            </a:gdLst>
            <a:ahLst/>
            <a:cxnLst>
              <a:cxn ang="0">
                <a:pos x="connsiteX0" y="connsiteY0"/>
              </a:cxn>
              <a:cxn ang="0">
                <a:pos x="connsiteX1" y="connsiteY1"/>
              </a:cxn>
              <a:cxn ang="0">
                <a:pos x="connsiteX2" y="connsiteY2"/>
              </a:cxn>
              <a:cxn ang="0">
                <a:pos x="connsiteX3" y="connsiteY3"/>
              </a:cxn>
            </a:cxnLst>
            <a:rect l="l" t="t" r="r" b="b"/>
            <a:pathLst>
              <a:path w="8991600" h="4724400">
                <a:moveTo>
                  <a:pt x="0" y="0"/>
                </a:moveTo>
                <a:lnTo>
                  <a:pt x="8991600" y="0"/>
                </a:lnTo>
                <a:lnTo>
                  <a:pt x="8991600" y="4724400"/>
                </a:lnTo>
                <a:lnTo>
                  <a:pt x="0" y="4724400"/>
                </a:lnTo>
                <a:close/>
              </a:path>
            </a:pathLst>
          </a:custGeom>
          <a:pattFill prst="pct25">
            <a:fgClr>
              <a:srgbClr val="FF7043"/>
            </a:fgClr>
            <a:bgClr>
              <a:schemeClr val="bg1"/>
            </a:bgClr>
          </a:pattFill>
        </p:spPr>
        <p:txBody>
          <a:bodyPr wrap="square">
            <a:noAutofit/>
          </a:bodyPr>
          <a:lstStyle/>
          <a:p>
            <a:endParaRPr lang="en-US"/>
          </a:p>
        </p:txBody>
      </p:sp>
    </p:spTree>
    <p:extLst>
      <p:ext uri="{BB962C8B-B14F-4D97-AF65-F5344CB8AC3E}">
        <p14:creationId xmlns:p14="http://schemas.microsoft.com/office/powerpoint/2010/main" val="1212147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734226" y="0"/>
            <a:ext cx="5689600" cy="6858000"/>
          </a:xfrm>
          <a:custGeom>
            <a:avLst/>
            <a:gdLst>
              <a:gd name="connsiteX0" fmla="*/ 0 w 5689600"/>
              <a:gd name="connsiteY0" fmla="*/ 0 h 6858000"/>
              <a:gd name="connsiteX1" fmla="*/ 5689600 w 5689600"/>
              <a:gd name="connsiteY1" fmla="*/ 0 h 6858000"/>
              <a:gd name="connsiteX2" fmla="*/ 5689600 w 5689600"/>
              <a:gd name="connsiteY2" fmla="*/ 6858000 h 6858000"/>
              <a:gd name="connsiteX3" fmla="*/ 0 w 56896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89600" h="6858000">
                <a:moveTo>
                  <a:pt x="0" y="0"/>
                </a:moveTo>
                <a:lnTo>
                  <a:pt x="5689600" y="0"/>
                </a:lnTo>
                <a:lnTo>
                  <a:pt x="5689600" y="6858000"/>
                </a:lnTo>
                <a:lnTo>
                  <a:pt x="0" y="6858000"/>
                </a:lnTo>
                <a:close/>
              </a:path>
            </a:pathLst>
          </a:custGeom>
          <a:pattFill prst="pct25">
            <a:fgClr>
              <a:srgbClr val="FF7043"/>
            </a:fgClr>
            <a:bgClr>
              <a:schemeClr val="bg1"/>
            </a:bgClr>
          </a:pattFill>
        </p:spPr>
        <p:txBody>
          <a:bodyPr wrap="square">
            <a:noAutofit/>
          </a:bodyPr>
          <a:lstStyle/>
          <a:p>
            <a:endParaRPr lang="en-US"/>
          </a:p>
        </p:txBody>
      </p:sp>
    </p:spTree>
    <p:extLst>
      <p:ext uri="{BB962C8B-B14F-4D97-AF65-F5344CB8AC3E}">
        <p14:creationId xmlns:p14="http://schemas.microsoft.com/office/powerpoint/2010/main" val="3596879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445612" y="445393"/>
            <a:ext cx="3798844" cy="4223657"/>
          </a:xfrm>
          <a:custGeom>
            <a:avLst/>
            <a:gdLst>
              <a:gd name="connsiteX0" fmla="*/ 0 w 4136571"/>
              <a:gd name="connsiteY0" fmla="*/ 0 h 4223657"/>
              <a:gd name="connsiteX1" fmla="*/ 4136571 w 4136571"/>
              <a:gd name="connsiteY1" fmla="*/ 0 h 4223657"/>
              <a:gd name="connsiteX2" fmla="*/ 4136571 w 4136571"/>
              <a:gd name="connsiteY2" fmla="*/ 4223657 h 4223657"/>
              <a:gd name="connsiteX3" fmla="*/ 0 w 4136571"/>
              <a:gd name="connsiteY3" fmla="*/ 4223657 h 4223657"/>
            </a:gdLst>
            <a:ahLst/>
            <a:cxnLst>
              <a:cxn ang="0">
                <a:pos x="connsiteX0" y="connsiteY0"/>
              </a:cxn>
              <a:cxn ang="0">
                <a:pos x="connsiteX1" y="connsiteY1"/>
              </a:cxn>
              <a:cxn ang="0">
                <a:pos x="connsiteX2" y="connsiteY2"/>
              </a:cxn>
              <a:cxn ang="0">
                <a:pos x="connsiteX3" y="connsiteY3"/>
              </a:cxn>
            </a:cxnLst>
            <a:rect l="l" t="t" r="r" b="b"/>
            <a:pathLst>
              <a:path w="4136571" h="4223657">
                <a:moveTo>
                  <a:pt x="0" y="0"/>
                </a:moveTo>
                <a:lnTo>
                  <a:pt x="4136571" y="0"/>
                </a:lnTo>
                <a:lnTo>
                  <a:pt x="4136571" y="4223657"/>
                </a:lnTo>
                <a:lnTo>
                  <a:pt x="0" y="4223657"/>
                </a:lnTo>
                <a:close/>
              </a:path>
            </a:pathLst>
          </a:custGeom>
          <a:pattFill prst="pct25">
            <a:fgClr>
              <a:srgbClr val="FF7043"/>
            </a:fgClr>
            <a:bgClr>
              <a:schemeClr val="bg1"/>
            </a:bgClr>
          </a:pattFill>
        </p:spPr>
        <p:txBody>
          <a:bodyPr wrap="square">
            <a:noAutofit/>
          </a:bodyPr>
          <a:lstStyle/>
          <a:p>
            <a:endParaRPr lang="en-US"/>
          </a:p>
        </p:txBody>
      </p:sp>
      <p:sp>
        <p:nvSpPr>
          <p:cNvPr id="13" name="Picture Placeholder 12"/>
          <p:cNvSpPr>
            <a:spLocks noGrp="1"/>
          </p:cNvSpPr>
          <p:nvPr>
            <p:ph type="pic" sz="quarter" idx="11"/>
          </p:nvPr>
        </p:nvSpPr>
        <p:spPr>
          <a:xfrm>
            <a:off x="4709885" y="3546595"/>
            <a:ext cx="2772229" cy="2830592"/>
          </a:xfrm>
          <a:custGeom>
            <a:avLst/>
            <a:gdLst>
              <a:gd name="connsiteX0" fmla="*/ 0 w 2772229"/>
              <a:gd name="connsiteY0" fmla="*/ 0 h 2830592"/>
              <a:gd name="connsiteX1" fmla="*/ 2772229 w 2772229"/>
              <a:gd name="connsiteY1" fmla="*/ 0 h 2830592"/>
              <a:gd name="connsiteX2" fmla="*/ 2772229 w 2772229"/>
              <a:gd name="connsiteY2" fmla="*/ 2830592 h 2830592"/>
              <a:gd name="connsiteX3" fmla="*/ 0 w 2772229"/>
              <a:gd name="connsiteY3" fmla="*/ 2830592 h 2830592"/>
            </a:gdLst>
            <a:ahLst/>
            <a:cxnLst>
              <a:cxn ang="0">
                <a:pos x="connsiteX0" y="connsiteY0"/>
              </a:cxn>
              <a:cxn ang="0">
                <a:pos x="connsiteX1" y="connsiteY1"/>
              </a:cxn>
              <a:cxn ang="0">
                <a:pos x="connsiteX2" y="connsiteY2"/>
              </a:cxn>
              <a:cxn ang="0">
                <a:pos x="connsiteX3" y="connsiteY3"/>
              </a:cxn>
            </a:cxnLst>
            <a:rect l="l" t="t" r="r" b="b"/>
            <a:pathLst>
              <a:path w="2772229" h="2830592">
                <a:moveTo>
                  <a:pt x="0" y="0"/>
                </a:moveTo>
                <a:lnTo>
                  <a:pt x="2772229" y="0"/>
                </a:lnTo>
                <a:lnTo>
                  <a:pt x="2772229" y="2830592"/>
                </a:lnTo>
                <a:lnTo>
                  <a:pt x="0" y="2830592"/>
                </a:lnTo>
                <a:close/>
              </a:path>
            </a:pathLst>
          </a:custGeom>
          <a:pattFill prst="pct25">
            <a:fgClr>
              <a:srgbClr val="FF7043"/>
            </a:fgClr>
            <a:bgClr>
              <a:schemeClr val="bg1"/>
            </a:bgClr>
          </a:pattFill>
        </p:spPr>
        <p:txBody>
          <a:bodyPr wrap="square">
            <a:noAutofit/>
          </a:bodyPr>
          <a:lstStyle/>
          <a:p>
            <a:endParaRPr lang="en-US"/>
          </a:p>
        </p:txBody>
      </p:sp>
    </p:spTree>
    <p:extLst>
      <p:ext uri="{BB962C8B-B14F-4D97-AF65-F5344CB8AC3E}">
        <p14:creationId xmlns:p14="http://schemas.microsoft.com/office/powerpoint/2010/main" val="2514746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657600" y="-1"/>
            <a:ext cx="8534400" cy="4540163"/>
          </a:xfrm>
          <a:custGeom>
            <a:avLst/>
            <a:gdLst>
              <a:gd name="connsiteX0" fmla="*/ 0 w 8534400"/>
              <a:gd name="connsiteY0" fmla="*/ 0 h 4540163"/>
              <a:gd name="connsiteX1" fmla="*/ 8534400 w 8534400"/>
              <a:gd name="connsiteY1" fmla="*/ 0 h 4540163"/>
              <a:gd name="connsiteX2" fmla="*/ 8534400 w 8534400"/>
              <a:gd name="connsiteY2" fmla="*/ 4540163 h 4540163"/>
              <a:gd name="connsiteX3" fmla="*/ 0 w 8534400"/>
              <a:gd name="connsiteY3" fmla="*/ 4540163 h 4540163"/>
            </a:gdLst>
            <a:ahLst/>
            <a:cxnLst>
              <a:cxn ang="0">
                <a:pos x="connsiteX0" y="connsiteY0"/>
              </a:cxn>
              <a:cxn ang="0">
                <a:pos x="connsiteX1" y="connsiteY1"/>
              </a:cxn>
              <a:cxn ang="0">
                <a:pos x="connsiteX2" y="connsiteY2"/>
              </a:cxn>
              <a:cxn ang="0">
                <a:pos x="connsiteX3" y="connsiteY3"/>
              </a:cxn>
            </a:cxnLst>
            <a:rect l="l" t="t" r="r" b="b"/>
            <a:pathLst>
              <a:path w="8534400" h="4540163">
                <a:moveTo>
                  <a:pt x="0" y="0"/>
                </a:moveTo>
                <a:lnTo>
                  <a:pt x="8534400" y="0"/>
                </a:lnTo>
                <a:lnTo>
                  <a:pt x="8534400" y="4540163"/>
                </a:lnTo>
                <a:lnTo>
                  <a:pt x="0" y="4540163"/>
                </a:lnTo>
                <a:close/>
              </a:path>
            </a:pathLst>
          </a:custGeom>
          <a:pattFill prst="pct25">
            <a:fgClr>
              <a:srgbClr val="FF7043"/>
            </a:fgClr>
            <a:bgClr>
              <a:schemeClr val="bg1"/>
            </a:bgClr>
          </a:pattFill>
        </p:spPr>
        <p:txBody>
          <a:bodyPr wrap="square">
            <a:noAutofit/>
          </a:bodyPr>
          <a:lstStyle/>
          <a:p>
            <a:endParaRPr lang="en-US"/>
          </a:p>
        </p:txBody>
      </p:sp>
    </p:spTree>
    <p:extLst>
      <p:ext uri="{BB962C8B-B14F-4D97-AF65-F5344CB8AC3E}">
        <p14:creationId xmlns:p14="http://schemas.microsoft.com/office/powerpoint/2010/main" val="507614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6964" y="419100"/>
            <a:ext cx="4940300" cy="5981700"/>
          </a:xfrm>
          <a:custGeom>
            <a:avLst/>
            <a:gdLst>
              <a:gd name="connsiteX0" fmla="*/ 0 w 4940300"/>
              <a:gd name="connsiteY0" fmla="*/ 0 h 6438900"/>
              <a:gd name="connsiteX1" fmla="*/ 4940300 w 4940300"/>
              <a:gd name="connsiteY1" fmla="*/ 0 h 6438900"/>
              <a:gd name="connsiteX2" fmla="*/ 4940300 w 4940300"/>
              <a:gd name="connsiteY2" fmla="*/ 6438900 h 6438900"/>
              <a:gd name="connsiteX3" fmla="*/ 0 w 4940300"/>
              <a:gd name="connsiteY3" fmla="*/ 6438900 h 6438900"/>
            </a:gdLst>
            <a:ahLst/>
            <a:cxnLst>
              <a:cxn ang="0">
                <a:pos x="connsiteX0" y="connsiteY0"/>
              </a:cxn>
              <a:cxn ang="0">
                <a:pos x="connsiteX1" y="connsiteY1"/>
              </a:cxn>
              <a:cxn ang="0">
                <a:pos x="connsiteX2" y="connsiteY2"/>
              </a:cxn>
              <a:cxn ang="0">
                <a:pos x="connsiteX3" y="connsiteY3"/>
              </a:cxn>
            </a:cxnLst>
            <a:rect l="l" t="t" r="r" b="b"/>
            <a:pathLst>
              <a:path w="4940300" h="6438900">
                <a:moveTo>
                  <a:pt x="0" y="0"/>
                </a:moveTo>
                <a:lnTo>
                  <a:pt x="4940300" y="0"/>
                </a:lnTo>
                <a:lnTo>
                  <a:pt x="4940300" y="6438900"/>
                </a:lnTo>
                <a:lnTo>
                  <a:pt x="0" y="6438900"/>
                </a:lnTo>
                <a:close/>
              </a:path>
            </a:pathLst>
          </a:custGeom>
          <a:pattFill prst="pct25">
            <a:fgClr>
              <a:srgbClr val="FF7043"/>
            </a:fgClr>
            <a:bgClr>
              <a:schemeClr val="bg1"/>
            </a:bgClr>
          </a:pattFill>
        </p:spPr>
        <p:txBody>
          <a:bodyPr wrap="square">
            <a:noAutofit/>
          </a:bodyPr>
          <a:lstStyle/>
          <a:p>
            <a:endParaRPr lang="en-US"/>
          </a:p>
        </p:txBody>
      </p:sp>
    </p:spTree>
    <p:extLst>
      <p:ext uri="{BB962C8B-B14F-4D97-AF65-F5344CB8AC3E}">
        <p14:creationId xmlns:p14="http://schemas.microsoft.com/office/powerpoint/2010/main" val="4155319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551542" y="2739085"/>
            <a:ext cx="3643086" cy="3585028"/>
          </a:xfrm>
          <a:custGeom>
            <a:avLst/>
            <a:gdLst>
              <a:gd name="connsiteX0" fmla="*/ 0 w 3643086"/>
              <a:gd name="connsiteY0" fmla="*/ 0 h 3585028"/>
              <a:gd name="connsiteX1" fmla="*/ 3643086 w 3643086"/>
              <a:gd name="connsiteY1" fmla="*/ 0 h 3585028"/>
              <a:gd name="connsiteX2" fmla="*/ 3643086 w 3643086"/>
              <a:gd name="connsiteY2" fmla="*/ 3585028 h 3585028"/>
              <a:gd name="connsiteX3" fmla="*/ 0 w 3643086"/>
              <a:gd name="connsiteY3" fmla="*/ 3585028 h 3585028"/>
            </a:gdLst>
            <a:ahLst/>
            <a:cxnLst>
              <a:cxn ang="0">
                <a:pos x="connsiteX0" y="connsiteY0"/>
              </a:cxn>
              <a:cxn ang="0">
                <a:pos x="connsiteX1" y="connsiteY1"/>
              </a:cxn>
              <a:cxn ang="0">
                <a:pos x="connsiteX2" y="connsiteY2"/>
              </a:cxn>
              <a:cxn ang="0">
                <a:pos x="connsiteX3" y="connsiteY3"/>
              </a:cxn>
            </a:cxnLst>
            <a:rect l="l" t="t" r="r" b="b"/>
            <a:pathLst>
              <a:path w="3643086" h="3585028">
                <a:moveTo>
                  <a:pt x="0" y="0"/>
                </a:moveTo>
                <a:lnTo>
                  <a:pt x="3643086" y="0"/>
                </a:lnTo>
                <a:lnTo>
                  <a:pt x="3643086" y="3585028"/>
                </a:lnTo>
                <a:lnTo>
                  <a:pt x="0" y="3585028"/>
                </a:lnTo>
                <a:close/>
              </a:path>
            </a:pathLst>
          </a:custGeom>
          <a:pattFill prst="pct25">
            <a:fgClr>
              <a:srgbClr val="FF7043"/>
            </a:fgClr>
            <a:bgClr>
              <a:schemeClr val="bg1"/>
            </a:bgClr>
          </a:pattFill>
        </p:spPr>
        <p:txBody>
          <a:bodyPr wrap="square">
            <a:noAutofit/>
          </a:bodyPr>
          <a:lstStyle/>
          <a:p>
            <a:endParaRPr lang="en-US"/>
          </a:p>
        </p:txBody>
      </p:sp>
      <p:sp>
        <p:nvSpPr>
          <p:cNvPr id="14" name="Picture Placeholder 13"/>
          <p:cNvSpPr>
            <a:spLocks noGrp="1"/>
          </p:cNvSpPr>
          <p:nvPr>
            <p:ph type="pic" sz="quarter" idx="11"/>
          </p:nvPr>
        </p:nvSpPr>
        <p:spPr>
          <a:xfrm>
            <a:off x="8188759" y="0"/>
            <a:ext cx="3468914" cy="3362325"/>
          </a:xfrm>
          <a:custGeom>
            <a:avLst/>
            <a:gdLst>
              <a:gd name="connsiteX0" fmla="*/ 0 w 3468914"/>
              <a:gd name="connsiteY0" fmla="*/ 0 h 3570514"/>
              <a:gd name="connsiteX1" fmla="*/ 3468914 w 3468914"/>
              <a:gd name="connsiteY1" fmla="*/ 0 h 3570514"/>
              <a:gd name="connsiteX2" fmla="*/ 3468914 w 3468914"/>
              <a:gd name="connsiteY2" fmla="*/ 3570514 h 3570514"/>
              <a:gd name="connsiteX3" fmla="*/ 0 w 3468914"/>
              <a:gd name="connsiteY3" fmla="*/ 3570514 h 3570514"/>
            </a:gdLst>
            <a:ahLst/>
            <a:cxnLst>
              <a:cxn ang="0">
                <a:pos x="connsiteX0" y="connsiteY0"/>
              </a:cxn>
              <a:cxn ang="0">
                <a:pos x="connsiteX1" y="connsiteY1"/>
              </a:cxn>
              <a:cxn ang="0">
                <a:pos x="connsiteX2" y="connsiteY2"/>
              </a:cxn>
              <a:cxn ang="0">
                <a:pos x="connsiteX3" y="connsiteY3"/>
              </a:cxn>
            </a:cxnLst>
            <a:rect l="l" t="t" r="r" b="b"/>
            <a:pathLst>
              <a:path w="3468914" h="3570514">
                <a:moveTo>
                  <a:pt x="0" y="0"/>
                </a:moveTo>
                <a:lnTo>
                  <a:pt x="3468914" y="0"/>
                </a:lnTo>
                <a:lnTo>
                  <a:pt x="3468914" y="3570514"/>
                </a:lnTo>
                <a:lnTo>
                  <a:pt x="0" y="3570514"/>
                </a:lnTo>
                <a:close/>
              </a:path>
            </a:pathLst>
          </a:custGeom>
          <a:pattFill prst="pct25">
            <a:fgClr>
              <a:srgbClr val="FF7043"/>
            </a:fgClr>
            <a:bgClr>
              <a:schemeClr val="bg1"/>
            </a:bgClr>
          </a:pattFill>
        </p:spPr>
        <p:txBody>
          <a:bodyPr wrap="square">
            <a:noAutofit/>
          </a:bodyPr>
          <a:lstStyle/>
          <a:p>
            <a:endParaRPr lang="en-US"/>
          </a:p>
        </p:txBody>
      </p:sp>
      <p:sp>
        <p:nvSpPr>
          <p:cNvPr id="17" name="Picture Placeholder 16"/>
          <p:cNvSpPr>
            <a:spLocks noGrp="1"/>
          </p:cNvSpPr>
          <p:nvPr>
            <p:ph type="pic" sz="quarter" idx="12"/>
          </p:nvPr>
        </p:nvSpPr>
        <p:spPr>
          <a:xfrm>
            <a:off x="8188759" y="3875314"/>
            <a:ext cx="3468914" cy="2982686"/>
          </a:xfrm>
          <a:custGeom>
            <a:avLst/>
            <a:gdLst>
              <a:gd name="connsiteX0" fmla="*/ 0 w 3468914"/>
              <a:gd name="connsiteY0" fmla="*/ 0 h 2982686"/>
              <a:gd name="connsiteX1" fmla="*/ 3468914 w 3468914"/>
              <a:gd name="connsiteY1" fmla="*/ 0 h 2982686"/>
              <a:gd name="connsiteX2" fmla="*/ 3468914 w 3468914"/>
              <a:gd name="connsiteY2" fmla="*/ 2982686 h 2982686"/>
              <a:gd name="connsiteX3" fmla="*/ 0 w 3468914"/>
              <a:gd name="connsiteY3" fmla="*/ 2982686 h 2982686"/>
            </a:gdLst>
            <a:ahLst/>
            <a:cxnLst>
              <a:cxn ang="0">
                <a:pos x="connsiteX0" y="connsiteY0"/>
              </a:cxn>
              <a:cxn ang="0">
                <a:pos x="connsiteX1" y="connsiteY1"/>
              </a:cxn>
              <a:cxn ang="0">
                <a:pos x="connsiteX2" y="connsiteY2"/>
              </a:cxn>
              <a:cxn ang="0">
                <a:pos x="connsiteX3" y="connsiteY3"/>
              </a:cxn>
            </a:cxnLst>
            <a:rect l="l" t="t" r="r" b="b"/>
            <a:pathLst>
              <a:path w="3468914" h="2982686">
                <a:moveTo>
                  <a:pt x="0" y="0"/>
                </a:moveTo>
                <a:lnTo>
                  <a:pt x="3468914" y="0"/>
                </a:lnTo>
                <a:lnTo>
                  <a:pt x="3468914" y="2982686"/>
                </a:lnTo>
                <a:lnTo>
                  <a:pt x="0" y="2982686"/>
                </a:lnTo>
                <a:close/>
              </a:path>
            </a:pathLst>
          </a:custGeom>
          <a:pattFill prst="pct25">
            <a:fgClr>
              <a:srgbClr val="FF7043"/>
            </a:fgClr>
            <a:bgClr>
              <a:schemeClr val="bg1"/>
            </a:bgClr>
          </a:pattFill>
        </p:spPr>
        <p:txBody>
          <a:bodyPr wrap="square">
            <a:noAutofit/>
          </a:bodyPr>
          <a:lstStyle/>
          <a:p>
            <a:endParaRPr lang="en-US"/>
          </a:p>
        </p:txBody>
      </p:sp>
    </p:spTree>
    <p:extLst>
      <p:ext uri="{BB962C8B-B14F-4D97-AF65-F5344CB8AC3E}">
        <p14:creationId xmlns:p14="http://schemas.microsoft.com/office/powerpoint/2010/main" val="3492566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5750040" y="459909"/>
            <a:ext cx="3759200" cy="4789714"/>
          </a:xfrm>
          <a:custGeom>
            <a:avLst/>
            <a:gdLst>
              <a:gd name="connsiteX0" fmla="*/ 0 w 3759200"/>
              <a:gd name="connsiteY0" fmla="*/ 0 h 4789714"/>
              <a:gd name="connsiteX1" fmla="*/ 3759200 w 3759200"/>
              <a:gd name="connsiteY1" fmla="*/ 0 h 4789714"/>
              <a:gd name="connsiteX2" fmla="*/ 3759200 w 3759200"/>
              <a:gd name="connsiteY2" fmla="*/ 4789714 h 4789714"/>
              <a:gd name="connsiteX3" fmla="*/ 0 w 3759200"/>
              <a:gd name="connsiteY3" fmla="*/ 4789714 h 4789714"/>
            </a:gdLst>
            <a:ahLst/>
            <a:cxnLst>
              <a:cxn ang="0">
                <a:pos x="connsiteX0" y="connsiteY0"/>
              </a:cxn>
              <a:cxn ang="0">
                <a:pos x="connsiteX1" y="connsiteY1"/>
              </a:cxn>
              <a:cxn ang="0">
                <a:pos x="connsiteX2" y="connsiteY2"/>
              </a:cxn>
              <a:cxn ang="0">
                <a:pos x="connsiteX3" y="connsiteY3"/>
              </a:cxn>
            </a:cxnLst>
            <a:rect l="l" t="t" r="r" b="b"/>
            <a:pathLst>
              <a:path w="3759200" h="4789714">
                <a:moveTo>
                  <a:pt x="0" y="0"/>
                </a:moveTo>
                <a:lnTo>
                  <a:pt x="3759200" y="0"/>
                </a:lnTo>
                <a:lnTo>
                  <a:pt x="3759200" y="4789714"/>
                </a:lnTo>
                <a:lnTo>
                  <a:pt x="0" y="4789714"/>
                </a:lnTo>
                <a:close/>
              </a:path>
            </a:pathLst>
          </a:custGeom>
          <a:pattFill prst="pct25">
            <a:fgClr>
              <a:srgbClr val="FF7043"/>
            </a:fgClr>
            <a:bgClr>
              <a:schemeClr val="bg1"/>
            </a:bgClr>
          </a:pattFill>
        </p:spPr>
        <p:txBody>
          <a:bodyPr wrap="square">
            <a:noAutofit/>
          </a:bodyPr>
          <a:lstStyle/>
          <a:p>
            <a:endParaRPr lang="en-US"/>
          </a:p>
        </p:txBody>
      </p:sp>
      <p:sp>
        <p:nvSpPr>
          <p:cNvPr id="16" name="Picture Placeholder 15"/>
          <p:cNvSpPr>
            <a:spLocks noGrp="1"/>
          </p:cNvSpPr>
          <p:nvPr>
            <p:ph type="pic" sz="quarter" idx="11"/>
          </p:nvPr>
        </p:nvSpPr>
        <p:spPr>
          <a:xfrm>
            <a:off x="394270" y="1644879"/>
            <a:ext cx="2264229" cy="2162629"/>
          </a:xfrm>
          <a:custGeom>
            <a:avLst/>
            <a:gdLst>
              <a:gd name="connsiteX0" fmla="*/ 0 w 2264229"/>
              <a:gd name="connsiteY0" fmla="*/ 0 h 2162629"/>
              <a:gd name="connsiteX1" fmla="*/ 2264229 w 2264229"/>
              <a:gd name="connsiteY1" fmla="*/ 0 h 2162629"/>
              <a:gd name="connsiteX2" fmla="*/ 2264229 w 2264229"/>
              <a:gd name="connsiteY2" fmla="*/ 2162629 h 2162629"/>
              <a:gd name="connsiteX3" fmla="*/ 0 w 2264229"/>
              <a:gd name="connsiteY3" fmla="*/ 2162629 h 2162629"/>
            </a:gdLst>
            <a:ahLst/>
            <a:cxnLst>
              <a:cxn ang="0">
                <a:pos x="connsiteX0" y="connsiteY0"/>
              </a:cxn>
              <a:cxn ang="0">
                <a:pos x="connsiteX1" y="connsiteY1"/>
              </a:cxn>
              <a:cxn ang="0">
                <a:pos x="connsiteX2" y="connsiteY2"/>
              </a:cxn>
              <a:cxn ang="0">
                <a:pos x="connsiteX3" y="connsiteY3"/>
              </a:cxn>
            </a:cxnLst>
            <a:rect l="l" t="t" r="r" b="b"/>
            <a:pathLst>
              <a:path w="2264229" h="2162629">
                <a:moveTo>
                  <a:pt x="0" y="0"/>
                </a:moveTo>
                <a:lnTo>
                  <a:pt x="2264229" y="0"/>
                </a:lnTo>
                <a:lnTo>
                  <a:pt x="2264229" y="2162629"/>
                </a:lnTo>
                <a:lnTo>
                  <a:pt x="0" y="2162629"/>
                </a:lnTo>
                <a:close/>
              </a:path>
            </a:pathLst>
          </a:custGeom>
          <a:pattFill prst="pct25">
            <a:fgClr>
              <a:srgbClr val="FF7043"/>
            </a:fgClr>
            <a:bgClr>
              <a:schemeClr val="bg1"/>
            </a:bgClr>
          </a:pattFill>
        </p:spPr>
        <p:txBody>
          <a:bodyPr wrap="square">
            <a:noAutofit/>
          </a:bodyPr>
          <a:lstStyle/>
          <a:p>
            <a:endParaRPr lang="en-US"/>
          </a:p>
        </p:txBody>
      </p:sp>
      <p:sp>
        <p:nvSpPr>
          <p:cNvPr id="19" name="Picture Placeholder 18"/>
          <p:cNvSpPr>
            <a:spLocks noGrp="1"/>
          </p:cNvSpPr>
          <p:nvPr>
            <p:ph type="pic" sz="quarter" idx="12"/>
          </p:nvPr>
        </p:nvSpPr>
        <p:spPr>
          <a:xfrm>
            <a:off x="3064898" y="1644880"/>
            <a:ext cx="2264229" cy="2162629"/>
          </a:xfrm>
          <a:custGeom>
            <a:avLst/>
            <a:gdLst>
              <a:gd name="connsiteX0" fmla="*/ 0 w 2264229"/>
              <a:gd name="connsiteY0" fmla="*/ 0 h 2162629"/>
              <a:gd name="connsiteX1" fmla="*/ 2264229 w 2264229"/>
              <a:gd name="connsiteY1" fmla="*/ 0 h 2162629"/>
              <a:gd name="connsiteX2" fmla="*/ 2264229 w 2264229"/>
              <a:gd name="connsiteY2" fmla="*/ 2162629 h 2162629"/>
              <a:gd name="connsiteX3" fmla="*/ 0 w 2264229"/>
              <a:gd name="connsiteY3" fmla="*/ 2162629 h 2162629"/>
            </a:gdLst>
            <a:ahLst/>
            <a:cxnLst>
              <a:cxn ang="0">
                <a:pos x="connsiteX0" y="connsiteY0"/>
              </a:cxn>
              <a:cxn ang="0">
                <a:pos x="connsiteX1" y="connsiteY1"/>
              </a:cxn>
              <a:cxn ang="0">
                <a:pos x="connsiteX2" y="connsiteY2"/>
              </a:cxn>
              <a:cxn ang="0">
                <a:pos x="connsiteX3" y="connsiteY3"/>
              </a:cxn>
            </a:cxnLst>
            <a:rect l="l" t="t" r="r" b="b"/>
            <a:pathLst>
              <a:path w="2264229" h="2162629">
                <a:moveTo>
                  <a:pt x="0" y="0"/>
                </a:moveTo>
                <a:lnTo>
                  <a:pt x="2264229" y="0"/>
                </a:lnTo>
                <a:lnTo>
                  <a:pt x="2264229" y="2162629"/>
                </a:lnTo>
                <a:lnTo>
                  <a:pt x="0" y="2162629"/>
                </a:lnTo>
                <a:close/>
              </a:path>
            </a:pathLst>
          </a:custGeom>
          <a:pattFill prst="pct25">
            <a:fgClr>
              <a:srgbClr val="FF7043"/>
            </a:fgClr>
            <a:bgClr>
              <a:schemeClr val="bg1"/>
            </a:bgClr>
          </a:pattFill>
        </p:spPr>
        <p:txBody>
          <a:bodyPr wrap="square">
            <a:noAutofit/>
          </a:bodyPr>
          <a:lstStyle/>
          <a:p>
            <a:endParaRPr lang="en-US"/>
          </a:p>
        </p:txBody>
      </p:sp>
      <p:sp>
        <p:nvSpPr>
          <p:cNvPr id="22" name="Picture Placeholder 21"/>
          <p:cNvSpPr>
            <a:spLocks noGrp="1"/>
          </p:cNvSpPr>
          <p:nvPr>
            <p:ph type="pic" sz="quarter" idx="13"/>
          </p:nvPr>
        </p:nvSpPr>
        <p:spPr>
          <a:xfrm>
            <a:off x="394270" y="4294712"/>
            <a:ext cx="2264229" cy="2162629"/>
          </a:xfrm>
          <a:custGeom>
            <a:avLst/>
            <a:gdLst>
              <a:gd name="connsiteX0" fmla="*/ 0 w 2264229"/>
              <a:gd name="connsiteY0" fmla="*/ 0 h 2162629"/>
              <a:gd name="connsiteX1" fmla="*/ 2264229 w 2264229"/>
              <a:gd name="connsiteY1" fmla="*/ 0 h 2162629"/>
              <a:gd name="connsiteX2" fmla="*/ 2264229 w 2264229"/>
              <a:gd name="connsiteY2" fmla="*/ 2162629 h 2162629"/>
              <a:gd name="connsiteX3" fmla="*/ 0 w 2264229"/>
              <a:gd name="connsiteY3" fmla="*/ 2162629 h 2162629"/>
            </a:gdLst>
            <a:ahLst/>
            <a:cxnLst>
              <a:cxn ang="0">
                <a:pos x="connsiteX0" y="connsiteY0"/>
              </a:cxn>
              <a:cxn ang="0">
                <a:pos x="connsiteX1" y="connsiteY1"/>
              </a:cxn>
              <a:cxn ang="0">
                <a:pos x="connsiteX2" y="connsiteY2"/>
              </a:cxn>
              <a:cxn ang="0">
                <a:pos x="connsiteX3" y="connsiteY3"/>
              </a:cxn>
            </a:cxnLst>
            <a:rect l="l" t="t" r="r" b="b"/>
            <a:pathLst>
              <a:path w="2264229" h="2162629">
                <a:moveTo>
                  <a:pt x="0" y="0"/>
                </a:moveTo>
                <a:lnTo>
                  <a:pt x="2264229" y="0"/>
                </a:lnTo>
                <a:lnTo>
                  <a:pt x="2264229" y="2162629"/>
                </a:lnTo>
                <a:lnTo>
                  <a:pt x="0" y="2162629"/>
                </a:lnTo>
                <a:close/>
              </a:path>
            </a:pathLst>
          </a:custGeom>
          <a:pattFill prst="pct25">
            <a:fgClr>
              <a:srgbClr val="FF7043"/>
            </a:fgClr>
            <a:bgClr>
              <a:schemeClr val="bg1"/>
            </a:bgClr>
          </a:pattFill>
        </p:spPr>
        <p:txBody>
          <a:bodyPr wrap="square">
            <a:noAutofit/>
          </a:bodyPr>
          <a:lstStyle/>
          <a:p>
            <a:endParaRPr lang="en-US"/>
          </a:p>
        </p:txBody>
      </p:sp>
      <p:sp>
        <p:nvSpPr>
          <p:cNvPr id="25" name="Picture Placeholder 24"/>
          <p:cNvSpPr>
            <a:spLocks noGrp="1"/>
          </p:cNvSpPr>
          <p:nvPr>
            <p:ph type="pic" sz="quarter" idx="14"/>
          </p:nvPr>
        </p:nvSpPr>
        <p:spPr>
          <a:xfrm>
            <a:off x="3079412" y="4294711"/>
            <a:ext cx="2264229" cy="2162629"/>
          </a:xfrm>
          <a:custGeom>
            <a:avLst/>
            <a:gdLst>
              <a:gd name="connsiteX0" fmla="*/ 0 w 2264229"/>
              <a:gd name="connsiteY0" fmla="*/ 0 h 2162629"/>
              <a:gd name="connsiteX1" fmla="*/ 2264229 w 2264229"/>
              <a:gd name="connsiteY1" fmla="*/ 0 h 2162629"/>
              <a:gd name="connsiteX2" fmla="*/ 2264229 w 2264229"/>
              <a:gd name="connsiteY2" fmla="*/ 2162629 h 2162629"/>
              <a:gd name="connsiteX3" fmla="*/ 0 w 2264229"/>
              <a:gd name="connsiteY3" fmla="*/ 2162629 h 2162629"/>
            </a:gdLst>
            <a:ahLst/>
            <a:cxnLst>
              <a:cxn ang="0">
                <a:pos x="connsiteX0" y="connsiteY0"/>
              </a:cxn>
              <a:cxn ang="0">
                <a:pos x="connsiteX1" y="connsiteY1"/>
              </a:cxn>
              <a:cxn ang="0">
                <a:pos x="connsiteX2" y="connsiteY2"/>
              </a:cxn>
              <a:cxn ang="0">
                <a:pos x="connsiteX3" y="connsiteY3"/>
              </a:cxn>
            </a:cxnLst>
            <a:rect l="l" t="t" r="r" b="b"/>
            <a:pathLst>
              <a:path w="2264229" h="2162629">
                <a:moveTo>
                  <a:pt x="0" y="0"/>
                </a:moveTo>
                <a:lnTo>
                  <a:pt x="2264229" y="0"/>
                </a:lnTo>
                <a:lnTo>
                  <a:pt x="2264229" y="2162629"/>
                </a:lnTo>
                <a:lnTo>
                  <a:pt x="0" y="2162629"/>
                </a:lnTo>
                <a:close/>
              </a:path>
            </a:pathLst>
          </a:custGeom>
          <a:pattFill prst="pct25">
            <a:fgClr>
              <a:srgbClr val="FF7043"/>
            </a:fgClr>
            <a:bgClr>
              <a:schemeClr val="bg1"/>
            </a:bgClr>
          </a:pattFill>
        </p:spPr>
        <p:txBody>
          <a:bodyPr wrap="square">
            <a:noAutofit/>
          </a:bodyPr>
          <a:lstStyle/>
          <a:p>
            <a:endParaRPr lang="en-US"/>
          </a:p>
        </p:txBody>
      </p:sp>
    </p:spTree>
    <p:extLst>
      <p:ext uri="{BB962C8B-B14F-4D97-AF65-F5344CB8AC3E}">
        <p14:creationId xmlns:p14="http://schemas.microsoft.com/office/powerpoint/2010/main" val="2422698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BBD841-A11B-4AA5-99DF-E8B321D5E971}" type="datetimeFigureOut">
              <a:rPr lang="id-ID" smtClean="0"/>
              <a:t>26/03/2023</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5C8656-11A9-41FB-9B47-41FE06C65E24}" type="slidenum">
              <a:rPr lang="id-ID" smtClean="0"/>
              <a:t>‹#›</a:t>
            </a:fld>
            <a:endParaRPr lang="id-ID"/>
          </a:p>
        </p:txBody>
      </p:sp>
    </p:spTree>
    <p:extLst>
      <p:ext uri="{BB962C8B-B14F-4D97-AF65-F5344CB8AC3E}">
        <p14:creationId xmlns:p14="http://schemas.microsoft.com/office/powerpoint/2010/main" val="408567574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4" r:id="rId4"/>
    <p:sldLayoutId id="2147483666" r:id="rId5"/>
    <p:sldLayoutId id="2147483667" r:id="rId6"/>
    <p:sldLayoutId id="2147483673" r:id="rId7"/>
    <p:sldLayoutId id="2147483675" r:id="rId8"/>
    <p:sldLayoutId id="2147483677" r:id="rId9"/>
    <p:sldLayoutId id="2147483679" r:id="rId10"/>
    <p:sldLayoutId id="2147483680" r:id="rId11"/>
    <p:sldLayoutId id="2147483681" r:id="rId12"/>
    <p:sldLayoutId id="2147483683" r:id="rId13"/>
    <p:sldLayoutId id="2147483686" r:id="rId14"/>
    <p:sldLayoutId id="214748368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F30D666-F8C8-4E90-A2FB-16E4AF1209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A511D24E-7DB5-4D02-A38E-6141FE8808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BE88533-0E7C-4B78-B240-9F9EB41CF1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99C378-231C-4616-872D-EB229D46F1D1}" type="datetimeFigureOut">
              <a:rPr lang="ko-KR" altLang="en-US" smtClean="0"/>
              <a:t>2023-03-26</a:t>
            </a:fld>
            <a:endParaRPr lang="ko-KR" altLang="en-US"/>
          </a:p>
        </p:txBody>
      </p:sp>
      <p:sp>
        <p:nvSpPr>
          <p:cNvPr id="5" name="바닥글 개체 틀 4">
            <a:extLst>
              <a:ext uri="{FF2B5EF4-FFF2-40B4-BE49-F238E27FC236}">
                <a16:creationId xmlns:a16="http://schemas.microsoft.com/office/drawing/2014/main" id="{FC98587B-E42D-4728-93A1-1E9114F968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D840B156-EDBE-4125-A019-918E00CFC9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289BF2-9D9B-4EBB-82C4-F19619262EEE}" type="slidenum">
              <a:rPr lang="ko-KR" altLang="en-US" smtClean="0"/>
              <a:t>‹#›</a:t>
            </a:fld>
            <a:endParaRPr lang="ko-KR" altLang="en-US"/>
          </a:p>
        </p:txBody>
      </p:sp>
    </p:spTree>
    <p:extLst>
      <p:ext uri="{BB962C8B-B14F-4D97-AF65-F5344CB8AC3E}">
        <p14:creationId xmlns:p14="http://schemas.microsoft.com/office/powerpoint/2010/main" val="20975775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0.xml"/><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15.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E5B7B586-950C-4F34-AC4A-931C65C8B44A}"/>
              </a:ext>
            </a:extLst>
          </p:cNvPr>
          <p:cNvSpPr/>
          <p:nvPr/>
        </p:nvSpPr>
        <p:spPr>
          <a:xfrm>
            <a:off x="0" y="-55260"/>
            <a:ext cx="12192000" cy="6913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TextBox 8">
            <a:extLst>
              <a:ext uri="{FF2B5EF4-FFF2-40B4-BE49-F238E27FC236}">
                <a16:creationId xmlns:a16="http://schemas.microsoft.com/office/drawing/2014/main" id="{29306272-AD16-49A1-B377-5BC5CA76E772}"/>
              </a:ext>
            </a:extLst>
          </p:cNvPr>
          <p:cNvSpPr txBox="1"/>
          <p:nvPr/>
        </p:nvSpPr>
        <p:spPr>
          <a:xfrm>
            <a:off x="4438223" y="1240395"/>
            <a:ext cx="3198311" cy="923330"/>
          </a:xfrm>
          <a:prstGeom prst="rect">
            <a:avLst/>
          </a:prstGeom>
          <a:noFill/>
        </p:spPr>
        <p:txBody>
          <a:bodyPr wrap="none" lIns="91440" tIns="45720" rIns="91440" bIns="45720" rtlCol="0" anchor="t">
            <a:spAutoFit/>
          </a:bodyPr>
          <a:lstStyle/>
          <a:p>
            <a:r>
              <a:rPr lang="en-US" altLang="ko-KR" sz="5400" b="1" dirty="0" err="1">
                <a:solidFill>
                  <a:srgbClr val="3F4556"/>
                </a:solidFill>
                <a:latin typeface="Malgun Gothic"/>
                <a:ea typeface="맑은 고딕"/>
              </a:rPr>
              <a:t>거긴</a:t>
            </a:r>
            <a:r>
              <a:rPr lang="en-US" altLang="ko-KR" sz="5400" b="1" dirty="0">
                <a:solidFill>
                  <a:srgbClr val="3F4556"/>
                </a:solidFill>
                <a:latin typeface="Malgun Gothic"/>
                <a:ea typeface="맑은 고딕"/>
              </a:rPr>
              <a:t> </a:t>
            </a:r>
            <a:r>
              <a:rPr lang="en-US" altLang="ko-KR" sz="5400" b="1" dirty="0" err="1">
                <a:solidFill>
                  <a:srgbClr val="3F4556"/>
                </a:solidFill>
                <a:latin typeface="Malgun Gothic"/>
                <a:ea typeface="맑은 고딕"/>
              </a:rPr>
              <a:t>어때</a:t>
            </a:r>
          </a:p>
        </p:txBody>
      </p:sp>
      <p:cxnSp>
        <p:nvCxnSpPr>
          <p:cNvPr id="11" name="직선 연결선 10">
            <a:extLst>
              <a:ext uri="{FF2B5EF4-FFF2-40B4-BE49-F238E27FC236}">
                <a16:creationId xmlns:a16="http://schemas.microsoft.com/office/drawing/2014/main" id="{35BAA7E6-ABA1-4629-B466-15110428BE34}"/>
              </a:ext>
            </a:extLst>
          </p:cNvPr>
          <p:cNvCxnSpPr/>
          <p:nvPr/>
        </p:nvCxnSpPr>
        <p:spPr>
          <a:xfrm>
            <a:off x="2103662" y="2216284"/>
            <a:ext cx="8024318" cy="14588"/>
          </a:xfrm>
          <a:prstGeom prst="line">
            <a:avLst/>
          </a:prstGeom>
          <a:ln>
            <a:solidFill>
              <a:srgbClr val="3F4556"/>
            </a:solidFill>
          </a:ln>
        </p:spPr>
        <p:style>
          <a:lnRef idx="1">
            <a:schemeClr val="accent1"/>
          </a:lnRef>
          <a:fillRef idx="0">
            <a:schemeClr val="accent1"/>
          </a:fillRef>
          <a:effectRef idx="0">
            <a:schemeClr val="accent1"/>
          </a:effectRef>
          <a:fontRef idx="minor">
            <a:schemeClr val="tx1"/>
          </a:fontRef>
        </p:style>
      </p:cxnSp>
      <p:sp>
        <p:nvSpPr>
          <p:cNvPr id="16" name="사다리꼴 15">
            <a:extLst>
              <a:ext uri="{FF2B5EF4-FFF2-40B4-BE49-F238E27FC236}">
                <a16:creationId xmlns:a16="http://schemas.microsoft.com/office/drawing/2014/main" id="{25B0FF6A-3D2E-4FEB-A06B-F5B0CBDFBB8B}"/>
              </a:ext>
            </a:extLst>
          </p:cNvPr>
          <p:cNvSpPr/>
          <p:nvPr/>
        </p:nvSpPr>
        <p:spPr>
          <a:xfrm>
            <a:off x="3186926" y="2222177"/>
            <a:ext cx="6979154" cy="4281244"/>
          </a:xfrm>
          <a:custGeom>
            <a:avLst/>
            <a:gdLst>
              <a:gd name="connsiteX0" fmla="*/ 0 w 8605024"/>
              <a:gd name="connsiteY0" fmla="*/ 4281244 h 4281244"/>
              <a:gd name="connsiteX1" fmla="*/ 4302512 w 8605024"/>
              <a:gd name="connsiteY1" fmla="*/ 0 h 4281244"/>
              <a:gd name="connsiteX2" fmla="*/ 4302512 w 8605024"/>
              <a:gd name="connsiteY2" fmla="*/ 0 h 4281244"/>
              <a:gd name="connsiteX3" fmla="*/ 8605024 w 8605024"/>
              <a:gd name="connsiteY3" fmla="*/ 4281244 h 4281244"/>
              <a:gd name="connsiteX4" fmla="*/ 0 w 8605024"/>
              <a:gd name="connsiteY4" fmla="*/ 4281244 h 4281244"/>
              <a:gd name="connsiteX0" fmla="*/ 0 w 8605024"/>
              <a:gd name="connsiteY0" fmla="*/ 4281244 h 4281244"/>
              <a:gd name="connsiteX1" fmla="*/ 4302512 w 8605024"/>
              <a:gd name="connsiteY1" fmla="*/ 0 h 4281244"/>
              <a:gd name="connsiteX2" fmla="*/ 4302512 w 8605024"/>
              <a:gd name="connsiteY2" fmla="*/ 0 h 4281244"/>
              <a:gd name="connsiteX3" fmla="*/ 6928624 w 8605024"/>
              <a:gd name="connsiteY3" fmla="*/ 2629394 h 4281244"/>
              <a:gd name="connsiteX4" fmla="*/ 8605024 w 8605024"/>
              <a:gd name="connsiteY4" fmla="*/ 4281244 h 4281244"/>
              <a:gd name="connsiteX5" fmla="*/ 0 w 8605024"/>
              <a:gd name="connsiteY5" fmla="*/ 4281244 h 4281244"/>
              <a:gd name="connsiteX0" fmla="*/ 0 w 6928624"/>
              <a:gd name="connsiteY0" fmla="*/ 4281244 h 4281244"/>
              <a:gd name="connsiteX1" fmla="*/ 4302512 w 6928624"/>
              <a:gd name="connsiteY1" fmla="*/ 0 h 4281244"/>
              <a:gd name="connsiteX2" fmla="*/ 4302512 w 6928624"/>
              <a:gd name="connsiteY2" fmla="*/ 0 h 4281244"/>
              <a:gd name="connsiteX3" fmla="*/ 6928624 w 6928624"/>
              <a:gd name="connsiteY3" fmla="*/ 2629394 h 4281244"/>
              <a:gd name="connsiteX4" fmla="*/ 6890524 w 6928624"/>
              <a:gd name="connsiteY4" fmla="*/ 4243144 h 4281244"/>
              <a:gd name="connsiteX5" fmla="*/ 0 w 6928624"/>
              <a:gd name="connsiteY5" fmla="*/ 4281244 h 4281244"/>
              <a:gd name="connsiteX0" fmla="*/ 0 w 7023874"/>
              <a:gd name="connsiteY0" fmla="*/ 4281244 h 4281244"/>
              <a:gd name="connsiteX1" fmla="*/ 4302512 w 7023874"/>
              <a:gd name="connsiteY1" fmla="*/ 0 h 4281244"/>
              <a:gd name="connsiteX2" fmla="*/ 4302512 w 7023874"/>
              <a:gd name="connsiteY2" fmla="*/ 0 h 4281244"/>
              <a:gd name="connsiteX3" fmla="*/ 6928624 w 7023874"/>
              <a:gd name="connsiteY3" fmla="*/ 2629394 h 4281244"/>
              <a:gd name="connsiteX4" fmla="*/ 7023874 w 7023874"/>
              <a:gd name="connsiteY4" fmla="*/ 4281244 h 4281244"/>
              <a:gd name="connsiteX5" fmla="*/ 0 w 7023874"/>
              <a:gd name="connsiteY5" fmla="*/ 4281244 h 42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23874" h="4281244">
                <a:moveTo>
                  <a:pt x="0" y="4281244"/>
                </a:moveTo>
                <a:lnTo>
                  <a:pt x="4302512" y="0"/>
                </a:lnTo>
                <a:lnTo>
                  <a:pt x="4302512" y="0"/>
                </a:lnTo>
                <a:cubicBezTo>
                  <a:pt x="5171533" y="857415"/>
                  <a:pt x="6059603" y="1771979"/>
                  <a:pt x="6928624" y="2629394"/>
                </a:cubicBezTo>
                <a:lnTo>
                  <a:pt x="7023874" y="4281244"/>
                </a:lnTo>
                <a:lnTo>
                  <a:pt x="0" y="4281244"/>
                </a:lnTo>
                <a:close/>
              </a:path>
            </a:pathLst>
          </a:custGeom>
          <a:solidFill>
            <a:srgbClr val="D9C9CC">
              <a:alpha val="5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사다리꼴 15">
            <a:extLst>
              <a:ext uri="{FF2B5EF4-FFF2-40B4-BE49-F238E27FC236}">
                <a16:creationId xmlns:a16="http://schemas.microsoft.com/office/drawing/2014/main" id="{85307A78-08DE-4A00-A4E2-D945D9F04FC2}"/>
              </a:ext>
            </a:extLst>
          </p:cNvPr>
          <p:cNvSpPr/>
          <p:nvPr/>
        </p:nvSpPr>
        <p:spPr>
          <a:xfrm flipH="1">
            <a:off x="2148384" y="2216514"/>
            <a:ext cx="6671766" cy="4360516"/>
          </a:xfrm>
          <a:custGeom>
            <a:avLst/>
            <a:gdLst>
              <a:gd name="connsiteX0" fmla="*/ 0 w 8605024"/>
              <a:gd name="connsiteY0" fmla="*/ 4281244 h 4281244"/>
              <a:gd name="connsiteX1" fmla="*/ 4302512 w 8605024"/>
              <a:gd name="connsiteY1" fmla="*/ 0 h 4281244"/>
              <a:gd name="connsiteX2" fmla="*/ 4302512 w 8605024"/>
              <a:gd name="connsiteY2" fmla="*/ 0 h 4281244"/>
              <a:gd name="connsiteX3" fmla="*/ 8605024 w 8605024"/>
              <a:gd name="connsiteY3" fmla="*/ 4281244 h 4281244"/>
              <a:gd name="connsiteX4" fmla="*/ 0 w 8605024"/>
              <a:gd name="connsiteY4" fmla="*/ 4281244 h 4281244"/>
              <a:gd name="connsiteX0" fmla="*/ 0 w 8605024"/>
              <a:gd name="connsiteY0" fmla="*/ 4281244 h 4281244"/>
              <a:gd name="connsiteX1" fmla="*/ 4302512 w 8605024"/>
              <a:gd name="connsiteY1" fmla="*/ 0 h 4281244"/>
              <a:gd name="connsiteX2" fmla="*/ 4302512 w 8605024"/>
              <a:gd name="connsiteY2" fmla="*/ 0 h 4281244"/>
              <a:gd name="connsiteX3" fmla="*/ 6928624 w 8605024"/>
              <a:gd name="connsiteY3" fmla="*/ 2629394 h 4281244"/>
              <a:gd name="connsiteX4" fmla="*/ 8605024 w 8605024"/>
              <a:gd name="connsiteY4" fmla="*/ 4281244 h 4281244"/>
              <a:gd name="connsiteX5" fmla="*/ 0 w 8605024"/>
              <a:gd name="connsiteY5" fmla="*/ 4281244 h 4281244"/>
              <a:gd name="connsiteX0" fmla="*/ 0 w 6928624"/>
              <a:gd name="connsiteY0" fmla="*/ 4281244 h 4281244"/>
              <a:gd name="connsiteX1" fmla="*/ 4302512 w 6928624"/>
              <a:gd name="connsiteY1" fmla="*/ 0 h 4281244"/>
              <a:gd name="connsiteX2" fmla="*/ 4302512 w 6928624"/>
              <a:gd name="connsiteY2" fmla="*/ 0 h 4281244"/>
              <a:gd name="connsiteX3" fmla="*/ 6928624 w 6928624"/>
              <a:gd name="connsiteY3" fmla="*/ 2629394 h 4281244"/>
              <a:gd name="connsiteX4" fmla="*/ 6890524 w 6928624"/>
              <a:gd name="connsiteY4" fmla="*/ 4243144 h 4281244"/>
              <a:gd name="connsiteX5" fmla="*/ 0 w 6928624"/>
              <a:gd name="connsiteY5" fmla="*/ 4281244 h 4281244"/>
              <a:gd name="connsiteX0" fmla="*/ 0 w 7023874"/>
              <a:gd name="connsiteY0" fmla="*/ 4281244 h 4281244"/>
              <a:gd name="connsiteX1" fmla="*/ 4302512 w 7023874"/>
              <a:gd name="connsiteY1" fmla="*/ 0 h 4281244"/>
              <a:gd name="connsiteX2" fmla="*/ 4302512 w 7023874"/>
              <a:gd name="connsiteY2" fmla="*/ 0 h 4281244"/>
              <a:gd name="connsiteX3" fmla="*/ 6928624 w 7023874"/>
              <a:gd name="connsiteY3" fmla="*/ 2629394 h 4281244"/>
              <a:gd name="connsiteX4" fmla="*/ 7023874 w 7023874"/>
              <a:gd name="connsiteY4" fmla="*/ 4281244 h 4281244"/>
              <a:gd name="connsiteX5" fmla="*/ 0 w 7023874"/>
              <a:gd name="connsiteY5" fmla="*/ 4281244 h 42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23874" h="4281244">
                <a:moveTo>
                  <a:pt x="0" y="4281244"/>
                </a:moveTo>
                <a:lnTo>
                  <a:pt x="4302512" y="0"/>
                </a:lnTo>
                <a:lnTo>
                  <a:pt x="4302512" y="0"/>
                </a:lnTo>
                <a:cubicBezTo>
                  <a:pt x="5171533" y="857415"/>
                  <a:pt x="6059603" y="1771979"/>
                  <a:pt x="6928624" y="2629394"/>
                </a:cubicBezTo>
                <a:lnTo>
                  <a:pt x="7023874" y="4281244"/>
                </a:lnTo>
                <a:lnTo>
                  <a:pt x="0" y="4281244"/>
                </a:lnTo>
                <a:close/>
              </a:path>
            </a:pathLst>
          </a:custGeom>
          <a:solidFill>
            <a:srgbClr val="D9C9CC">
              <a:alpha val="5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 name="그림 4" descr="건물, 하늘, 실외, 대형이(가) 표시된 사진&#10;&#10;자동 생성된 설명">
            <a:extLst>
              <a:ext uri="{FF2B5EF4-FFF2-40B4-BE49-F238E27FC236}">
                <a16:creationId xmlns:a16="http://schemas.microsoft.com/office/drawing/2014/main" id="{DDB6CEDE-FC6A-4819-B60A-071D07E94BA5}"/>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backgroundRemoval t="7080" b="77434" l="8586" r="89495">
                        <a14:foregroundMark x1="61111" y1="30973" x2="61944" y2="29598"/>
                        <a14:foregroundMark x1="76540" y1="33928" x2="78990" y2="39676"/>
                        <a14:foregroundMark x1="81212" y1="35398" x2="78039" y2="30820"/>
                        <a14:foregroundMark x1="61486" y1="29282" x2="60000" y2="31268"/>
                        <a14:foregroundMark x1="60000" y1="31268" x2="56869" y2="38201"/>
                        <a14:foregroundMark x1="60202" y1="29941" x2="59488" y2="27904"/>
                        <a14:foregroundMark x1="29394" y1="34071" x2="23333" y2="33038"/>
                        <a14:foregroundMark x1="23333" y1="33038" x2="18485" y2="34661"/>
                        <a14:foregroundMark x1="18485" y1="34661" x2="15716" y2="42330"/>
                        <a14:foregroundMark x1="12414" y1="63153" x2="11591" y2="64589"/>
                        <a14:foregroundMark x1="10880" y1="72450" x2="16869" y2="76549"/>
                        <a14:foregroundMark x1="16869" y1="76549" x2="24949" y2="77434"/>
                        <a14:foregroundMark x1="88340" y1="62429" x2="88744" y2="62758"/>
                        <a14:foregroundMark x1="89394" y1="71976" x2="87980" y2="74631"/>
                        <a14:foregroundMark x1="85576" y1="63467" x2="76768" y2="63569"/>
                        <a14:foregroundMark x1="87989" y1="63440" x2="87484" y2="63446"/>
                        <a14:foregroundMark x1="12715" y1="63634" x2="11598" y2="63986"/>
                        <a14:foregroundMark x1="16667" y1="62389" x2="16564" y2="62421"/>
                        <a14:backgroundMark x1="40707" y1="15339" x2="40707" y2="15339"/>
                        <a14:backgroundMark x1="41616" y1="15487" x2="41616" y2="15487"/>
                        <a14:backgroundMark x1="41111" y1="17552" x2="41111" y2="17552"/>
                        <a14:backgroundMark x1="37101" y1="10004" x2="36566" y2="8997"/>
                        <a14:backgroundMark x1="41111" y1="17552" x2="37845" y2="11405"/>
                        <a14:backgroundMark x1="42881" y1="13785" x2="44242" y2="10472"/>
                        <a14:backgroundMark x1="40909" y1="18584" x2="42841" y2="13882"/>
                        <a14:backgroundMark x1="42776" y1="15167" x2="41919" y2="18437"/>
                        <a14:backgroundMark x1="43737" y1="11504" x2="42797" y2="15087"/>
                        <a14:backgroundMark x1="36084" y1="9392" x2="35354" y2="8260"/>
                        <a14:backgroundMark x1="36668" y1="10298" x2="36127" y2="9459"/>
                        <a14:backgroundMark x1="41919" y1="18437" x2="38369" y2="12934"/>
                        <a14:backgroundMark x1="35354" y1="8260" x2="32424" y2="14012"/>
                        <a14:backgroundMark x1="32424" y1="14012" x2="36162" y2="8997"/>
                        <a14:backgroundMark x1="30404" y1="18879" x2="33535" y2="11652"/>
                        <a14:backgroundMark x1="33535" y1="11652" x2="36566" y2="8112"/>
                        <a14:backgroundMark x1="33838" y1="11799" x2="29394" y2="14897"/>
                        <a14:backgroundMark x1="29394" y1="14897" x2="32626" y2="11947"/>
                        <a14:backgroundMark x1="39772" y1="16554" x2="41212" y2="20206"/>
                        <a14:backgroundMark x1="41212" y1="20649" x2="41818" y2="17257"/>
                        <a14:backgroundMark x1="52073" y1="15341" x2="48586" y2="12684"/>
                        <a14:backgroundMark x1="48586" y1="12684" x2="46422" y2="14152"/>
                        <a14:backgroundMark x1="47778" y1="14897" x2="48045" y2="16215"/>
                        <a14:backgroundMark x1="56407" y1="16342" x2="60909" y2="22714"/>
                        <a14:backgroundMark x1="54343" y1="13422" x2="56380" y2="16305"/>
                        <a14:backgroundMark x1="63333" y1="26401" x2="62626" y2="23599"/>
                        <a14:backgroundMark x1="62626" y1="25516" x2="70808" y2="16962"/>
                        <a14:backgroundMark x1="70808" y1="16962" x2="72727" y2="16372"/>
                        <a14:backgroundMark x1="65758" y1="22124" x2="70404" y2="19617"/>
                        <a14:backgroundMark x1="70404" y1="19617" x2="72525" y2="17404"/>
                        <a14:backgroundMark x1="12929" y1="43068" x2="14242" y2="55752"/>
                        <a14:backgroundMark x1="15455" y1="43805" x2="15455" y2="58112"/>
                        <a14:backgroundMark x1="15455" y1="58112" x2="12525" y2="62684"/>
                        <a14:backgroundMark x1="14646" y1="61504" x2="13333" y2="62684"/>
                        <a14:backgroundMark x1="15253" y1="60324" x2="12121" y2="62684"/>
                        <a14:backgroundMark x1="15455" y1="42330" x2="15455" y2="44690"/>
                        <a14:backgroundMark x1="8788" y1="62684" x2="9192" y2="73304"/>
                        <a14:backgroundMark x1="9899" y1="62242" x2="9798" y2="71091"/>
                        <a14:backgroundMark x1="87879" y1="60914" x2="84747" y2="61799"/>
                        <a14:backgroundMark x1="88788" y1="61357" x2="85556" y2="59587"/>
                        <a14:backgroundMark x1="88182" y1="61947" x2="86566" y2="60619"/>
                        <a14:backgroundMark x1="86162" y1="60619" x2="87071" y2="61062"/>
                        <a14:backgroundMark x1="86768" y1="61209" x2="85657" y2="60177"/>
                        <a14:backgroundMark x1="90505" y1="62684" x2="89596" y2="69469"/>
                        <a14:backgroundMark x1="89596" y1="69469" x2="89899" y2="71829"/>
                        <a14:backgroundMark x1="76768" y1="75369" x2="74242" y2="81416"/>
                        <a14:backgroundMark x1="74242" y1="81416" x2="80808" y2="79646"/>
                        <a14:backgroundMark x1="80808" y1="79646" x2="77980" y2="72124"/>
                        <a14:backgroundMark x1="77980" y1="72124" x2="75354" y2="74631"/>
                        <a14:backgroundMark x1="80505" y1="72714" x2="74545" y2="72566"/>
                        <a14:backgroundMark x1="49293" y1="21239" x2="50505" y2="20354"/>
                        <a14:backgroundMark x1="50404" y1="20649" x2="50165" y2="20351"/>
                        <a14:backgroundMark x1="50248" y1="20341" x2="49798" y2="21091"/>
                        <a14:backgroundMark x1="51712" y1="17897" x2="51519" y2="18220"/>
                        <a14:backgroundMark x1="24545" y1="27876" x2="29596" y2="30236"/>
                        <a14:backgroundMark x1="29596" y1="30236" x2="35051" y2="30973"/>
                        <a14:backgroundMark x1="35051" y1="30973" x2="44646" y2="24041"/>
                        <a14:backgroundMark x1="44646" y1="24041" x2="45354" y2="24041"/>
                        <a14:backgroundMark x1="47071" y1="25369" x2="36364" y2="20649"/>
                        <a14:backgroundMark x1="36364" y1="20649" x2="39192" y2="13864"/>
                        <a14:backgroundMark x1="39192" y1="13864" x2="44444" y2="13274"/>
                        <a14:backgroundMark x1="44444" y1="13274" x2="43636" y2="20354"/>
                        <a14:backgroundMark x1="43636" y1="20354" x2="42828" y2="20944"/>
                        <a14:backgroundMark x1="47980" y1="19617" x2="42828" y2="23599"/>
                        <a14:backgroundMark x1="42828" y1="23599" x2="37273" y2="22124"/>
                        <a14:backgroundMark x1="37273" y1="22124" x2="32929" y2="19174"/>
                        <a14:backgroundMark x1="32929" y1="19174" x2="30505" y2="12389"/>
                        <a14:backgroundMark x1="30505" y1="12389" x2="38081" y2="8112"/>
                        <a14:backgroundMark x1="38081" y1="8112" x2="44343" y2="11357"/>
                        <a14:backgroundMark x1="44343" y1="11357" x2="45455" y2="18879"/>
                        <a14:backgroundMark x1="45455" y1="18879" x2="40909" y2="24336"/>
                        <a14:backgroundMark x1="40909" y1="24336" x2="38586" y2="24484"/>
                        <a14:backgroundMark x1="42626" y1="21829" x2="36970" y2="25369"/>
                        <a14:backgroundMark x1="36970" y1="25369" x2="31111" y2="25959"/>
                        <a14:backgroundMark x1="31111" y1="25959" x2="27879" y2="20501"/>
                        <a14:backgroundMark x1="27879" y1="20501" x2="29899" y2="11357"/>
                        <a14:backgroundMark x1="29899" y1="11357" x2="37172" y2="9292"/>
                        <a14:backgroundMark x1="37172" y1="9292" x2="37576" y2="18879"/>
                        <a14:backgroundMark x1="37576" y1="18879" x2="33333" y2="25221"/>
                        <a14:backgroundMark x1="33333" y1="25221" x2="34040" y2="15929"/>
                        <a14:backgroundMark x1="34040" y1="15929" x2="31717" y2="23894"/>
                        <a14:backgroundMark x1="31717" y1="23894" x2="33131" y2="14602"/>
                        <a14:backgroundMark x1="33131" y1="14602" x2="32828" y2="24041"/>
                        <a14:backgroundMark x1="32828" y1="24041" x2="28081" y2="26254"/>
                        <a14:backgroundMark x1="28081" y1="26254" x2="30303" y2="17404"/>
                        <a14:backgroundMark x1="30303" y1="17404" x2="34848" y2="14307"/>
                        <a14:backgroundMark x1="34848" y1="14307" x2="32727" y2="24041"/>
                        <a14:backgroundMark x1="32727" y1="24041" x2="31212" y2="15044"/>
                        <a14:backgroundMark x1="31212" y1="15044" x2="35455" y2="11504"/>
                        <a14:backgroundMark x1="35455" y1="11504" x2="37172" y2="18584"/>
                        <a14:backgroundMark x1="37172" y1="18584" x2="36566" y2="13864"/>
                        <a14:backgroundMark x1="41212" y1="19469" x2="30505" y2="23451"/>
                        <a14:backgroundMark x1="30505" y1="23451" x2="40000" y2="16814"/>
                        <a14:backgroundMark x1="40000" y1="16814" x2="45354" y2="16962"/>
                        <a14:backgroundMark x1="45354" y1="16962" x2="46970" y2="23599"/>
                        <a14:backgroundMark x1="46970" y1="23599" x2="45051" y2="17257"/>
                        <a14:backgroundMark x1="45051" y1="17257" x2="48586" y2="17699"/>
                        <a14:backgroundMark x1="46667" y1="21239" x2="51414" y2="16372"/>
                        <a14:backgroundMark x1="51414" y1="16372" x2="56263" y2="15634"/>
                        <a14:backgroundMark x1="56263" y1="15634" x2="58081" y2="22714"/>
                        <a14:backgroundMark x1="58081" y1="22714" x2="52727" y2="23451"/>
                        <a14:backgroundMark x1="52727" y1="23451" x2="51919" y2="20944"/>
                        <a14:backgroundMark x1="57677" y1="23156" x2="53232" y2="19764"/>
                        <a14:backgroundMark x1="53232" y1="19764" x2="49596" y2="19322"/>
                        <a14:backgroundMark x1="56061" y1="19764" x2="53636" y2="18437"/>
                        <a14:backgroundMark x1="56465" y1="23156" x2="63737" y2="28171"/>
                        <a14:backgroundMark x1="62929" y1="24484" x2="67071" y2="26991"/>
                        <a14:backgroundMark x1="72424" y1="29794" x2="72727" y2="21829"/>
                        <a14:backgroundMark x1="75657" y1="31416" x2="76061" y2="27286"/>
                        <a14:backgroundMark x1="76162" y1="29351" x2="76768" y2="28466"/>
                        <a14:backgroundMark x1="76566" y1="32006" x2="71717" y2="30531"/>
                        <a14:backgroundMark x1="71717" y1="30531" x2="71313" y2="23894"/>
                        <a14:backgroundMark x1="71313" y1="23894" x2="75051" y2="28909"/>
                        <a14:backgroundMark x1="76970" y1="28909" x2="75960" y2="29941"/>
                        <a14:backgroundMark x1="73939" y1="23894" x2="72424" y2="23156"/>
                        <a14:backgroundMark x1="46970" y1="24484" x2="44242" y2="25221"/>
                        <a14:backgroundMark x1="69697" y1="19617" x2="71717" y2="21829"/>
                        <a14:backgroundMark x1="73535" y1="23894" x2="70909" y2="22419"/>
                        <a14:backgroundMark x1="25455" y1="28024" x2="27879" y2="26401"/>
                        <a14:backgroundMark x1="53131" y1="25959" x2="52121" y2="22271"/>
                        <a14:backgroundMark x1="53030" y1="26254" x2="51515" y2="20796"/>
                        <a14:backgroundMark x1="54040" y1="26401" x2="52222" y2="23304"/>
                        <a14:backgroundMark x1="47778" y1="24484" x2="50808" y2="20059"/>
                        <a14:backgroundMark x1="47475" y1="23746" x2="51717" y2="22124"/>
                        <a14:backgroundMark x1="49394" y1="23894" x2="52929" y2="23009"/>
                        <a14:backgroundMark x1="47879" y1="25221" x2="54040" y2="25369"/>
                        <a14:backgroundMark x1="48081" y1="25811" x2="53737" y2="25369"/>
                        <a14:backgroundMark x1="53737" y1="25369" x2="54040" y2="25369"/>
                        <a14:backgroundMark x1="49394" y1="21829" x2="53535" y2="23009"/>
                        <a14:backgroundMark x1="27071" y1="25516" x2="28283" y2="28024"/>
                        <a14:backgroundMark x1="99899" y1="32743" x2="99899" y2="32743"/>
                      </a14:backgroundRemoval>
                    </a14:imgEffect>
                  </a14:imgLayer>
                </a14:imgProps>
              </a:ext>
              <a:ext uri="{28A0092B-C50C-407E-A947-70E740481C1C}">
                <a14:useLocalDpi xmlns:a14="http://schemas.microsoft.com/office/drawing/2010/main" val="0"/>
              </a:ext>
            </a:extLst>
          </a:blip>
          <a:srcRect l="5270" t="23623" r="5338" b="28713"/>
          <a:stretch/>
        </p:blipFill>
        <p:spPr>
          <a:xfrm>
            <a:off x="957073" y="3090817"/>
            <a:ext cx="10154285" cy="3419388"/>
          </a:xfrm>
          <a:prstGeom prst="rect">
            <a:avLst/>
          </a:prstGeom>
        </p:spPr>
      </p:pic>
      <p:sp>
        <p:nvSpPr>
          <p:cNvPr id="10" name="Rectangle 16">
            <a:extLst>
              <a:ext uri="{FF2B5EF4-FFF2-40B4-BE49-F238E27FC236}">
                <a16:creationId xmlns:a16="http://schemas.microsoft.com/office/drawing/2014/main" id="{78D5610D-94AB-F526-2508-43A39A01684D}"/>
              </a:ext>
            </a:extLst>
          </p:cNvPr>
          <p:cNvSpPr/>
          <p:nvPr/>
        </p:nvSpPr>
        <p:spPr>
          <a:xfrm>
            <a:off x="-2059" y="-54085"/>
            <a:ext cx="12196633" cy="360404"/>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d-ID"/>
          </a:p>
        </p:txBody>
      </p:sp>
      <p:sp>
        <p:nvSpPr>
          <p:cNvPr id="12" name="Rectangle 16">
            <a:extLst>
              <a:ext uri="{FF2B5EF4-FFF2-40B4-BE49-F238E27FC236}">
                <a16:creationId xmlns:a16="http://schemas.microsoft.com/office/drawing/2014/main" id="{78D5610D-94AB-F526-2508-43A39A01684D}"/>
              </a:ext>
            </a:extLst>
          </p:cNvPr>
          <p:cNvSpPr/>
          <p:nvPr/>
        </p:nvSpPr>
        <p:spPr>
          <a:xfrm>
            <a:off x="-3346" y="6498857"/>
            <a:ext cx="12196633" cy="360406"/>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d-ID"/>
          </a:p>
        </p:txBody>
      </p:sp>
    </p:spTree>
    <p:extLst>
      <p:ext uri="{BB962C8B-B14F-4D97-AF65-F5344CB8AC3E}">
        <p14:creationId xmlns:p14="http://schemas.microsoft.com/office/powerpoint/2010/main" val="3356874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1027391" y="0"/>
            <a:ext cx="1164609" cy="3135086"/>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657328" y="672177"/>
            <a:ext cx="5888891" cy="599972"/>
          </a:xfrm>
          <a:prstGeom prst="rect">
            <a:avLst/>
          </a:prstGeom>
          <a:noFill/>
        </p:spPr>
        <p:txBody>
          <a:bodyPr wrap="square" lIns="91440" tIns="45720" rIns="91440" bIns="45720" rtlCol="0" anchor="t">
            <a:spAutoFit/>
          </a:bodyPr>
          <a:lstStyle/>
          <a:p>
            <a:pPr>
              <a:lnSpc>
                <a:spcPct val="110000"/>
              </a:lnSpc>
            </a:pPr>
            <a:r>
              <a:rPr lang="ko-KR" altLang="en-US" sz="3200" b="1" spc="300" dirty="0">
                <a:solidFill>
                  <a:schemeClr val="tx1">
                    <a:lumMod val="75000"/>
                    <a:lumOff val="25000"/>
                  </a:schemeClr>
                </a:solidFill>
                <a:latin typeface="Montserrat"/>
                <a:ea typeface="맑은 고딕"/>
              </a:rPr>
              <a:t>03 데이터 분석 과정</a:t>
            </a:r>
            <a:endParaRPr lang="en-US" sz="3200" b="1" spc="300" dirty="0">
              <a:solidFill>
                <a:schemeClr val="tx1">
                  <a:lumMod val="75000"/>
                  <a:lumOff val="25000"/>
                </a:schemeClr>
              </a:solidFill>
              <a:latin typeface="Montserrat" panose="00000500000000000000" pitchFamily="50" charset="0"/>
            </a:endParaRPr>
          </a:p>
        </p:txBody>
      </p:sp>
      <p:sp>
        <p:nvSpPr>
          <p:cNvPr id="11" name="Rectangle 10"/>
          <p:cNvSpPr/>
          <p:nvPr/>
        </p:nvSpPr>
        <p:spPr>
          <a:xfrm>
            <a:off x="1" y="5336348"/>
            <a:ext cx="564106" cy="1521652"/>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그림 16">
            <a:extLst>
              <a:ext uri="{FF2B5EF4-FFF2-40B4-BE49-F238E27FC236}">
                <a16:creationId xmlns:a16="http://schemas.microsoft.com/office/drawing/2014/main" id="{189533CC-301A-9073-48E7-7554FEDD764D}"/>
              </a:ext>
            </a:extLst>
          </p:cNvPr>
          <p:cNvPicPr>
            <a:picLocks noChangeAspect="1"/>
          </p:cNvPicPr>
          <p:nvPr/>
        </p:nvPicPr>
        <p:blipFill>
          <a:blip r:embed="rId2"/>
          <a:stretch>
            <a:fillRect/>
          </a:stretch>
        </p:blipFill>
        <p:spPr>
          <a:xfrm>
            <a:off x="4128030" y="2126877"/>
            <a:ext cx="717755" cy="707923"/>
          </a:xfrm>
          <a:prstGeom prst="rect">
            <a:avLst/>
          </a:prstGeom>
        </p:spPr>
      </p:pic>
      <p:pic>
        <p:nvPicPr>
          <p:cNvPr id="17" name="그림 17">
            <a:extLst>
              <a:ext uri="{FF2B5EF4-FFF2-40B4-BE49-F238E27FC236}">
                <a16:creationId xmlns:a16="http://schemas.microsoft.com/office/drawing/2014/main" id="{23D82D24-F12B-5044-F1D3-46584AE00DD4}"/>
              </a:ext>
            </a:extLst>
          </p:cNvPr>
          <p:cNvPicPr>
            <a:picLocks noChangeAspect="1"/>
          </p:cNvPicPr>
          <p:nvPr/>
        </p:nvPicPr>
        <p:blipFill>
          <a:blip r:embed="rId3"/>
          <a:stretch>
            <a:fillRect/>
          </a:stretch>
        </p:blipFill>
        <p:spPr>
          <a:xfrm>
            <a:off x="1525591" y="2091885"/>
            <a:ext cx="717754" cy="703006"/>
          </a:xfrm>
          <a:prstGeom prst="rect">
            <a:avLst/>
          </a:prstGeom>
        </p:spPr>
      </p:pic>
      <p:pic>
        <p:nvPicPr>
          <p:cNvPr id="18" name="그림 18">
            <a:extLst>
              <a:ext uri="{FF2B5EF4-FFF2-40B4-BE49-F238E27FC236}">
                <a16:creationId xmlns:a16="http://schemas.microsoft.com/office/drawing/2014/main" id="{9EA74475-1103-126E-5ED9-4D3597556E9B}"/>
              </a:ext>
            </a:extLst>
          </p:cNvPr>
          <p:cNvPicPr>
            <a:picLocks noChangeAspect="1"/>
          </p:cNvPicPr>
          <p:nvPr/>
        </p:nvPicPr>
        <p:blipFill>
          <a:blip r:embed="rId4"/>
          <a:stretch>
            <a:fillRect/>
          </a:stretch>
        </p:blipFill>
        <p:spPr>
          <a:xfrm>
            <a:off x="6742472" y="2087548"/>
            <a:ext cx="712840" cy="707924"/>
          </a:xfrm>
          <a:prstGeom prst="rect">
            <a:avLst/>
          </a:prstGeom>
        </p:spPr>
      </p:pic>
      <p:pic>
        <p:nvPicPr>
          <p:cNvPr id="19" name="그림 19">
            <a:extLst>
              <a:ext uri="{FF2B5EF4-FFF2-40B4-BE49-F238E27FC236}">
                <a16:creationId xmlns:a16="http://schemas.microsoft.com/office/drawing/2014/main" id="{5A9E6264-11B4-A706-0663-7418296DCDF0}"/>
              </a:ext>
            </a:extLst>
          </p:cNvPr>
          <p:cNvPicPr>
            <a:picLocks noChangeAspect="1"/>
          </p:cNvPicPr>
          <p:nvPr/>
        </p:nvPicPr>
        <p:blipFill>
          <a:blip r:embed="rId5"/>
          <a:stretch>
            <a:fillRect/>
          </a:stretch>
        </p:blipFill>
        <p:spPr>
          <a:xfrm>
            <a:off x="9289677" y="2093042"/>
            <a:ext cx="801330" cy="786582"/>
          </a:xfrm>
          <a:prstGeom prst="rect">
            <a:avLst/>
          </a:prstGeom>
        </p:spPr>
      </p:pic>
      <p:sp>
        <p:nvSpPr>
          <p:cNvPr id="20" name="TextBox 19">
            <a:extLst>
              <a:ext uri="{FF2B5EF4-FFF2-40B4-BE49-F238E27FC236}">
                <a16:creationId xmlns:a16="http://schemas.microsoft.com/office/drawing/2014/main" id="{63282FE8-487C-2232-BA02-852EE8927074}"/>
              </a:ext>
            </a:extLst>
          </p:cNvPr>
          <p:cNvSpPr txBox="1"/>
          <p:nvPr/>
        </p:nvSpPr>
        <p:spPr>
          <a:xfrm>
            <a:off x="884903" y="3234812"/>
            <a:ext cx="2005780"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dirty="0">
                <a:ea typeface="맑은 고딕"/>
                <a:cs typeface="Calibri"/>
              </a:rPr>
              <a:t>데이터 선택</a:t>
            </a:r>
            <a:endParaRPr lang="ko-KR"/>
          </a:p>
        </p:txBody>
      </p:sp>
      <p:sp>
        <p:nvSpPr>
          <p:cNvPr id="23" name="TextBox 22">
            <a:extLst>
              <a:ext uri="{FF2B5EF4-FFF2-40B4-BE49-F238E27FC236}">
                <a16:creationId xmlns:a16="http://schemas.microsoft.com/office/drawing/2014/main" id="{F28A6EC1-E506-4A45-A845-A94E2AFD8511}"/>
              </a:ext>
            </a:extLst>
          </p:cNvPr>
          <p:cNvSpPr txBox="1"/>
          <p:nvPr/>
        </p:nvSpPr>
        <p:spPr>
          <a:xfrm>
            <a:off x="3487738" y="3235325"/>
            <a:ext cx="2006600" cy="36830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dirty="0">
                <a:ea typeface="맑은 고딕"/>
                <a:cs typeface="Calibri"/>
              </a:rPr>
              <a:t>데이터 분석</a:t>
            </a:r>
            <a:endParaRPr lang="ko-KR" dirty="0"/>
          </a:p>
        </p:txBody>
      </p:sp>
      <p:sp>
        <p:nvSpPr>
          <p:cNvPr id="24" name="TextBox 23">
            <a:extLst>
              <a:ext uri="{FF2B5EF4-FFF2-40B4-BE49-F238E27FC236}">
                <a16:creationId xmlns:a16="http://schemas.microsoft.com/office/drawing/2014/main" id="{F8FE4445-0F04-0BD4-E91A-5FA838217561}"/>
              </a:ext>
            </a:extLst>
          </p:cNvPr>
          <p:cNvSpPr txBox="1"/>
          <p:nvPr/>
        </p:nvSpPr>
        <p:spPr>
          <a:xfrm>
            <a:off x="8694391" y="3233439"/>
            <a:ext cx="2008022"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dirty="0">
                <a:ea typeface="맑은 고딕"/>
                <a:cs typeface="Calibri"/>
              </a:rPr>
              <a:t>데이터 벡터화</a:t>
            </a:r>
            <a:endParaRPr lang="ko-KR"/>
          </a:p>
        </p:txBody>
      </p:sp>
      <p:sp>
        <p:nvSpPr>
          <p:cNvPr id="25" name="TextBox 24">
            <a:extLst>
              <a:ext uri="{FF2B5EF4-FFF2-40B4-BE49-F238E27FC236}">
                <a16:creationId xmlns:a16="http://schemas.microsoft.com/office/drawing/2014/main" id="{6F66A57C-5E4B-E246-9A20-5FF5F0A44FF1}"/>
              </a:ext>
            </a:extLst>
          </p:cNvPr>
          <p:cNvSpPr txBox="1"/>
          <p:nvPr/>
        </p:nvSpPr>
        <p:spPr>
          <a:xfrm>
            <a:off x="6091590" y="3234813"/>
            <a:ext cx="2005780"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dirty="0">
                <a:ea typeface="맑은 고딕"/>
                <a:cs typeface="Calibri"/>
              </a:rPr>
              <a:t>데이터 모델링</a:t>
            </a:r>
            <a:endParaRPr lang="ko-KR"/>
          </a:p>
        </p:txBody>
      </p:sp>
      <p:sp>
        <p:nvSpPr>
          <p:cNvPr id="26" name="TextBox 25">
            <a:extLst>
              <a:ext uri="{FF2B5EF4-FFF2-40B4-BE49-F238E27FC236}">
                <a16:creationId xmlns:a16="http://schemas.microsoft.com/office/drawing/2014/main" id="{8623E814-E3AA-D23D-7D9E-AA5D30978F8B}"/>
              </a:ext>
            </a:extLst>
          </p:cNvPr>
          <p:cNvSpPr txBox="1"/>
          <p:nvPr/>
        </p:nvSpPr>
        <p:spPr>
          <a:xfrm>
            <a:off x="884903" y="3974545"/>
            <a:ext cx="2005780" cy="1477328"/>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dirty="0">
                <a:ea typeface="맑은 고딕"/>
                <a:cs typeface="Calibri"/>
              </a:rPr>
              <a:t>호텔 필터링</a:t>
            </a:r>
            <a:endParaRPr lang="ko-KR"/>
          </a:p>
          <a:p>
            <a:pPr algn="ctr"/>
            <a:endParaRPr lang="ko-KR" altLang="en-US" dirty="0">
              <a:ea typeface="맑은 고딕"/>
              <a:cs typeface="Calibri"/>
            </a:endParaRPr>
          </a:p>
          <a:p>
            <a:pPr algn="ctr"/>
            <a:r>
              <a:rPr lang="ko-KR" altLang="en-US" dirty="0">
                <a:ea typeface="맑은 고딕"/>
                <a:cs typeface="Calibri"/>
              </a:rPr>
              <a:t>웹 </a:t>
            </a:r>
            <a:r>
              <a:rPr lang="ko-KR" altLang="en-US" dirty="0" err="1">
                <a:ea typeface="맑은 고딕"/>
                <a:cs typeface="Calibri"/>
              </a:rPr>
              <a:t>크롤링</a:t>
            </a:r>
            <a:endParaRPr lang="ko-KR" altLang="en-US">
              <a:ea typeface="맑은 고딕"/>
              <a:cs typeface="Calibri"/>
            </a:endParaRPr>
          </a:p>
          <a:p>
            <a:pPr algn="ctr"/>
            <a:endParaRPr lang="ko-KR" altLang="en-US" dirty="0">
              <a:ea typeface="맑은 고딕"/>
              <a:cs typeface="Calibri"/>
            </a:endParaRPr>
          </a:p>
          <a:p>
            <a:pPr algn="ctr"/>
            <a:r>
              <a:rPr lang="ko-KR" altLang="en-US" dirty="0">
                <a:ea typeface="맑은 고딕"/>
                <a:cs typeface="Calibri"/>
              </a:rPr>
              <a:t>데이터 </a:t>
            </a:r>
            <a:r>
              <a:rPr lang="ko-KR" altLang="en-US" dirty="0" err="1">
                <a:ea typeface="맑은 고딕"/>
                <a:cs typeface="Calibri"/>
              </a:rPr>
              <a:t>전처리</a:t>
            </a:r>
            <a:endParaRPr lang="ko-KR" altLang="en-US" dirty="0">
              <a:ea typeface="맑은 고딕"/>
              <a:cs typeface="Calibri"/>
            </a:endParaRPr>
          </a:p>
        </p:txBody>
      </p:sp>
      <p:sp>
        <p:nvSpPr>
          <p:cNvPr id="27" name="TextBox 26">
            <a:extLst>
              <a:ext uri="{FF2B5EF4-FFF2-40B4-BE49-F238E27FC236}">
                <a16:creationId xmlns:a16="http://schemas.microsoft.com/office/drawing/2014/main" id="{C63BFD76-BE3D-C3D1-C13C-18CFDEA861E5}"/>
              </a:ext>
            </a:extLst>
          </p:cNvPr>
          <p:cNvSpPr txBox="1"/>
          <p:nvPr/>
        </p:nvSpPr>
        <p:spPr>
          <a:xfrm>
            <a:off x="3487848" y="3974544"/>
            <a:ext cx="2005780" cy="1754326"/>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dirty="0">
                <a:ea typeface="맑은 고딕"/>
                <a:cs typeface="Calibri"/>
              </a:rPr>
              <a:t>형태소 분석</a:t>
            </a:r>
            <a:endParaRPr lang="ko-KR"/>
          </a:p>
          <a:p>
            <a:pPr algn="ctr"/>
            <a:endParaRPr lang="ko-KR" altLang="en-US" dirty="0">
              <a:ea typeface="맑은 고딕"/>
              <a:cs typeface="Calibri"/>
            </a:endParaRPr>
          </a:p>
          <a:p>
            <a:pPr algn="ctr"/>
            <a:r>
              <a:rPr lang="ko-KR" altLang="en-US" dirty="0">
                <a:ea typeface="맑은 고딕"/>
                <a:cs typeface="Calibri"/>
              </a:rPr>
              <a:t>키워드 추출</a:t>
            </a:r>
          </a:p>
          <a:p>
            <a:pPr algn="ctr"/>
            <a:endParaRPr lang="ko-KR" altLang="en-US" dirty="0">
              <a:ea typeface="맑은 고딕"/>
              <a:cs typeface="Calibri"/>
            </a:endParaRPr>
          </a:p>
          <a:p>
            <a:pPr algn="ctr"/>
            <a:r>
              <a:rPr lang="ko-KR" altLang="en-US" dirty="0">
                <a:ea typeface="맑은 고딕"/>
                <a:cs typeface="Calibri"/>
              </a:rPr>
              <a:t>유용한 리뷰 필터링</a:t>
            </a:r>
          </a:p>
        </p:txBody>
      </p:sp>
      <p:sp>
        <p:nvSpPr>
          <p:cNvPr id="28" name="TextBox 27">
            <a:extLst>
              <a:ext uri="{FF2B5EF4-FFF2-40B4-BE49-F238E27FC236}">
                <a16:creationId xmlns:a16="http://schemas.microsoft.com/office/drawing/2014/main" id="{DF1E2D87-861A-5A78-8031-9D4E48A59564}"/>
              </a:ext>
            </a:extLst>
          </p:cNvPr>
          <p:cNvSpPr txBox="1"/>
          <p:nvPr/>
        </p:nvSpPr>
        <p:spPr>
          <a:xfrm>
            <a:off x="6091300" y="3969050"/>
            <a:ext cx="2008023" cy="1477328"/>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dirty="0">
                <a:ea typeface="맑은 고딕"/>
                <a:cs typeface="Calibri"/>
              </a:rPr>
              <a:t>가설 설정</a:t>
            </a:r>
            <a:endParaRPr lang="ko-KR"/>
          </a:p>
          <a:p>
            <a:pPr algn="ctr"/>
            <a:endParaRPr lang="ko-KR" altLang="en-US" dirty="0">
              <a:ea typeface="맑은 고딕"/>
              <a:cs typeface="Calibri"/>
            </a:endParaRPr>
          </a:p>
          <a:p>
            <a:pPr algn="ctr"/>
            <a:r>
              <a:rPr lang="ko-KR" altLang="en-US" dirty="0">
                <a:ea typeface="맑은 고딕"/>
                <a:cs typeface="Calibri"/>
              </a:rPr>
              <a:t>데이터 </a:t>
            </a:r>
            <a:r>
              <a:rPr lang="ko-KR" altLang="en-US" dirty="0" err="1">
                <a:ea typeface="맑은 고딕"/>
                <a:cs typeface="Calibri"/>
              </a:rPr>
              <a:t>라벨링</a:t>
            </a:r>
            <a:endParaRPr lang="ko-KR" altLang="en-US">
              <a:ea typeface="맑은 고딕"/>
              <a:cs typeface="Calibri"/>
            </a:endParaRPr>
          </a:p>
          <a:p>
            <a:pPr algn="ctr"/>
            <a:endParaRPr lang="ko-KR" altLang="en-US" dirty="0">
              <a:ea typeface="맑은 고딕"/>
              <a:cs typeface="Calibri"/>
            </a:endParaRPr>
          </a:p>
          <a:p>
            <a:pPr algn="ctr"/>
            <a:r>
              <a:rPr lang="ko-KR" altLang="en-US" dirty="0">
                <a:ea typeface="맑은 고딕"/>
                <a:cs typeface="Calibri"/>
              </a:rPr>
              <a:t>감성 분석</a:t>
            </a:r>
          </a:p>
        </p:txBody>
      </p:sp>
      <p:sp>
        <p:nvSpPr>
          <p:cNvPr id="29" name="TextBox 28">
            <a:extLst>
              <a:ext uri="{FF2B5EF4-FFF2-40B4-BE49-F238E27FC236}">
                <a16:creationId xmlns:a16="http://schemas.microsoft.com/office/drawing/2014/main" id="{FA7EAE15-CF72-A6AD-EEA2-911726D2947C}"/>
              </a:ext>
            </a:extLst>
          </p:cNvPr>
          <p:cNvSpPr txBox="1"/>
          <p:nvPr/>
        </p:nvSpPr>
        <p:spPr>
          <a:xfrm>
            <a:off x="8694391" y="3969050"/>
            <a:ext cx="2008022"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dirty="0">
                <a:ea typeface="맑은 고딕"/>
                <a:cs typeface="Calibri"/>
              </a:rPr>
              <a:t>TF-IDF</a:t>
            </a:r>
            <a:endParaRPr lang="ko-KR"/>
          </a:p>
        </p:txBody>
      </p:sp>
    </p:spTree>
    <p:extLst>
      <p:ext uri="{BB962C8B-B14F-4D97-AF65-F5344CB8AC3E}">
        <p14:creationId xmlns:p14="http://schemas.microsoft.com/office/powerpoint/2010/main" val="514054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1320" y="0"/>
            <a:ext cx="533925" cy="4335780"/>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5"/>
          <p:cNvSpPr txBox="1"/>
          <p:nvPr/>
        </p:nvSpPr>
        <p:spPr>
          <a:xfrm>
            <a:off x="1701541" y="535438"/>
            <a:ext cx="3443232" cy="584775"/>
          </a:xfrm>
          <a:prstGeom prst="rect">
            <a:avLst/>
          </a:prstGeom>
          <a:noFill/>
        </p:spPr>
        <p:txBody>
          <a:bodyPr wrap="square" lIns="91440" tIns="45720" rIns="91440" bIns="45720" rtlCol="0" anchor="t">
            <a:spAutoFit/>
          </a:bodyPr>
          <a:lstStyle/>
          <a:p>
            <a:r>
              <a:rPr lang="ko-KR" altLang="id-ID" sz="3200" b="1" spc="300" dirty="0">
                <a:solidFill>
                  <a:schemeClr val="tx1">
                    <a:lumMod val="75000"/>
                    <a:lumOff val="25000"/>
                  </a:schemeClr>
                </a:solidFill>
                <a:latin typeface="Montserrat"/>
                <a:ea typeface="맑은 고딕"/>
              </a:rPr>
              <a:t>(1) 데이터 선택</a:t>
            </a:r>
            <a:endParaRPr lang="ko-KR" altLang="id-ID" sz="3200" b="1" spc="300" dirty="0">
              <a:solidFill>
                <a:schemeClr val="tx1">
                  <a:lumMod val="75000"/>
                  <a:lumOff val="25000"/>
                </a:schemeClr>
              </a:solidFill>
              <a:latin typeface="Montserrat" panose="00000500000000000000" pitchFamily="50" charset="0"/>
              <a:ea typeface="맑은 고딕"/>
            </a:endParaRPr>
          </a:p>
        </p:txBody>
      </p:sp>
      <p:sp>
        <p:nvSpPr>
          <p:cNvPr id="8" name="Rectangle 7"/>
          <p:cNvSpPr/>
          <p:nvPr/>
        </p:nvSpPr>
        <p:spPr>
          <a:xfrm>
            <a:off x="11076073" y="1889760"/>
            <a:ext cx="1115927" cy="4968240"/>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423081" y="5091734"/>
            <a:ext cx="5660571" cy="1059777"/>
          </a:xfrm>
          <a:prstGeom prst="rect">
            <a:avLst/>
          </a:prstGeom>
          <a:noFill/>
        </p:spPr>
        <p:txBody>
          <a:bodyPr wrap="square" lIns="91440" tIns="45720" rIns="91440" bIns="45720" anchor="t">
            <a:spAutoFit/>
          </a:bodyPr>
          <a:lstStyle/>
          <a:p>
            <a:pPr marL="171450" indent="-171450" algn="just">
              <a:lnSpc>
                <a:spcPct val="200000"/>
              </a:lnSpc>
              <a:buFont typeface="Calibri"/>
              <a:buChar char="-"/>
            </a:pPr>
            <a:r>
              <a:rPr lang="ko-KR" altLang="id-ID" sz="1100" dirty="0">
                <a:latin typeface="Open Sans"/>
                <a:ea typeface="Open Sans"/>
                <a:cs typeface="Open Sans"/>
              </a:rPr>
              <a:t>데이터 수 : 총 53개 호텔, 리뷰 795개</a:t>
            </a:r>
          </a:p>
          <a:p>
            <a:pPr marL="171450" indent="-171450" algn="just">
              <a:lnSpc>
                <a:spcPct val="200000"/>
              </a:lnSpc>
              <a:buFont typeface="Calibri"/>
              <a:buChar char="-"/>
            </a:pPr>
            <a:r>
              <a:rPr lang="ko-KR" altLang="id-ID" sz="1100" dirty="0">
                <a:latin typeface="Open Sans"/>
                <a:ea typeface="Open Sans"/>
                <a:cs typeface="Open Sans"/>
              </a:rPr>
              <a:t>기간 : 2023년 2월 ~ 2023년 3월 (약 1개월)</a:t>
            </a:r>
          </a:p>
          <a:p>
            <a:pPr marL="171450" indent="-171450" algn="just">
              <a:lnSpc>
                <a:spcPct val="200000"/>
              </a:lnSpc>
              <a:buFont typeface="Calibri"/>
              <a:buChar char="-"/>
            </a:pPr>
            <a:r>
              <a:rPr lang="ko-KR" altLang="id-ID" sz="1100" dirty="0">
                <a:latin typeface="Open Sans"/>
                <a:ea typeface="Open Sans"/>
                <a:cs typeface="Open Sans"/>
              </a:rPr>
              <a:t>기준 : 특수문자 제외, 띄어쓰기 포함 10글자 이상 500글자 이하</a:t>
            </a:r>
          </a:p>
        </p:txBody>
      </p:sp>
      <p:sp>
        <p:nvSpPr>
          <p:cNvPr id="10" name="TextBox 9"/>
          <p:cNvSpPr txBox="1"/>
          <p:nvPr/>
        </p:nvSpPr>
        <p:spPr>
          <a:xfrm>
            <a:off x="669610" y="4611305"/>
            <a:ext cx="2462664" cy="338554"/>
          </a:xfrm>
          <a:prstGeom prst="rect">
            <a:avLst/>
          </a:prstGeom>
          <a:noFill/>
        </p:spPr>
        <p:txBody>
          <a:bodyPr wrap="square" lIns="91440" tIns="45720" rIns="91440" bIns="45720" rtlCol="0" anchor="t">
            <a:spAutoFit/>
          </a:bodyPr>
          <a:lstStyle/>
          <a:p>
            <a:pPr marL="342900" indent="-342900">
              <a:buAutoNum type="arabicPeriod"/>
            </a:pPr>
            <a:r>
              <a:rPr lang="ko-KR" altLang="id-ID" sz="1600" b="1" spc="300" dirty="0">
                <a:solidFill>
                  <a:schemeClr val="tx1">
                    <a:lumMod val="75000"/>
                    <a:lumOff val="25000"/>
                  </a:schemeClr>
                </a:solidFill>
                <a:latin typeface="Montserrat"/>
                <a:ea typeface="맑은 고딕"/>
              </a:rPr>
              <a:t>웹 </a:t>
            </a:r>
            <a:r>
              <a:rPr lang="ko-KR" altLang="id-ID" sz="1600" b="1" spc="300" dirty="0" err="1">
                <a:solidFill>
                  <a:schemeClr val="tx1">
                    <a:lumMod val="75000"/>
                    <a:lumOff val="25000"/>
                  </a:schemeClr>
                </a:solidFill>
                <a:latin typeface="Montserrat"/>
                <a:ea typeface="맑은 고딕"/>
              </a:rPr>
              <a:t>크롤링</a:t>
            </a:r>
            <a:endParaRPr lang="ko-KR" altLang="id-ID" sz="1600" b="1" spc="300" dirty="0" err="1">
              <a:solidFill>
                <a:schemeClr val="tx1">
                  <a:lumMod val="75000"/>
                  <a:lumOff val="25000"/>
                </a:schemeClr>
              </a:solidFill>
              <a:latin typeface="Montserrat" panose="00000500000000000000" pitchFamily="50" charset="0"/>
              <a:ea typeface="맑은 고딕"/>
            </a:endParaRPr>
          </a:p>
        </p:txBody>
      </p:sp>
      <p:pic>
        <p:nvPicPr>
          <p:cNvPr id="3" name="그림 6" descr="텍스트이(가) 표시된 사진&#10;&#10;자동 생성된 설명">
            <a:extLst>
              <a:ext uri="{FF2B5EF4-FFF2-40B4-BE49-F238E27FC236}">
                <a16:creationId xmlns:a16="http://schemas.microsoft.com/office/drawing/2014/main" id="{A10DD82B-7AF6-89EA-5056-795AE8EE3820}"/>
              </a:ext>
            </a:extLst>
          </p:cNvPr>
          <p:cNvPicPr>
            <a:picLocks noGrp="1" noChangeAspect="1"/>
          </p:cNvPicPr>
          <p:nvPr>
            <p:ph type="pic" sz="quarter" idx="11"/>
          </p:nvPr>
        </p:nvPicPr>
        <p:blipFill rotWithShape="1">
          <a:blip r:embed="rId2"/>
          <a:srcRect l="4100" r="4100"/>
          <a:stretch/>
        </p:blipFill>
        <p:spPr/>
      </p:pic>
      <p:pic>
        <p:nvPicPr>
          <p:cNvPr id="15" name="Picture 14">
            <a:extLst>
              <a:ext uri="{FF2B5EF4-FFF2-40B4-BE49-F238E27FC236}">
                <a16:creationId xmlns:a16="http://schemas.microsoft.com/office/drawing/2014/main" id="{DCB84FE4-F147-4FD1-A845-1C9B15FFAC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5113" y="1039645"/>
            <a:ext cx="4776920" cy="4776920"/>
          </a:xfrm>
          <a:prstGeom prst="rect">
            <a:avLst/>
          </a:prstGeom>
        </p:spPr>
      </p:pic>
      <p:pic>
        <p:nvPicPr>
          <p:cNvPr id="14" name="그림 15" descr="텍스트, 편지이(가) 표시된 사진&#10;&#10;자동 생성된 설명">
            <a:extLst>
              <a:ext uri="{FF2B5EF4-FFF2-40B4-BE49-F238E27FC236}">
                <a16:creationId xmlns:a16="http://schemas.microsoft.com/office/drawing/2014/main" id="{EF7168FE-385C-99A2-D79F-DD7AA1E8637C}"/>
              </a:ext>
            </a:extLst>
          </p:cNvPr>
          <p:cNvPicPr>
            <a:picLocks noChangeAspect="1"/>
          </p:cNvPicPr>
          <p:nvPr/>
        </p:nvPicPr>
        <p:blipFill>
          <a:blip r:embed="rId4"/>
          <a:stretch>
            <a:fillRect/>
          </a:stretch>
        </p:blipFill>
        <p:spPr>
          <a:xfrm>
            <a:off x="1239371" y="2648934"/>
            <a:ext cx="4569758" cy="921395"/>
          </a:xfrm>
          <a:prstGeom prst="rect">
            <a:avLst/>
          </a:prstGeom>
        </p:spPr>
      </p:pic>
    </p:spTree>
    <p:extLst>
      <p:ext uri="{BB962C8B-B14F-4D97-AF65-F5344CB8AC3E}">
        <p14:creationId xmlns:p14="http://schemas.microsoft.com/office/powerpoint/2010/main" val="2008452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1027391" y="0"/>
            <a:ext cx="1164609" cy="3135086"/>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455337" y="4033702"/>
            <a:ext cx="10172556" cy="2412840"/>
          </a:xfrm>
          <a:prstGeom prst="rect">
            <a:avLst/>
          </a:prstGeom>
          <a:noFill/>
        </p:spPr>
        <p:txBody>
          <a:bodyPr wrap="square" lIns="91440" tIns="45720" rIns="91440" bIns="45720" anchor="t">
            <a:spAutoFit/>
          </a:bodyPr>
          <a:lstStyle/>
          <a:p>
            <a:pPr marL="228600" indent="-228600" algn="just">
              <a:lnSpc>
                <a:spcPct val="200000"/>
              </a:lnSpc>
              <a:buAutoNum type="arabicPeriod"/>
            </a:pPr>
            <a:r>
              <a:rPr lang="ko-KR" altLang="id-ID" sz="1100" dirty="0">
                <a:latin typeface="Open Sans"/>
                <a:ea typeface="Open Sans"/>
                <a:cs typeface="Open Sans"/>
              </a:rPr>
              <a:t>샘플링 : </a:t>
            </a:r>
            <a:r>
              <a:rPr lang="ko-KR" altLang="id-ID" sz="1100" dirty="0" err="1">
                <a:latin typeface="Open Sans"/>
                <a:ea typeface="Open Sans"/>
                <a:cs typeface="Open Sans"/>
              </a:rPr>
              <a:t>크롤링</a:t>
            </a:r>
            <a:r>
              <a:rPr lang="ko-KR" altLang="id-ID" sz="1100" dirty="0">
                <a:latin typeface="Open Sans"/>
                <a:ea typeface="Open Sans"/>
                <a:cs typeface="Open Sans"/>
              </a:rPr>
              <a:t> 후, 호텔 별(53개) 리뷰 20개 랜덤 추출 =&gt; 분석에 사용 할 데이터 : 53 * 20 = 795개</a:t>
            </a:r>
          </a:p>
          <a:p>
            <a:pPr marL="228600" indent="-228600" algn="just">
              <a:lnSpc>
                <a:spcPct val="200000"/>
              </a:lnSpc>
              <a:buAutoNum type="arabicPeriod"/>
            </a:pPr>
            <a:endParaRPr lang="ko-KR" altLang="id-ID" sz="1100" dirty="0">
              <a:latin typeface="Open Sans"/>
              <a:ea typeface="Open Sans"/>
              <a:cs typeface="Open Sans"/>
            </a:endParaRPr>
          </a:p>
          <a:p>
            <a:pPr marL="228600" indent="-228600" algn="just">
              <a:lnSpc>
                <a:spcPct val="200000"/>
              </a:lnSpc>
              <a:buAutoNum type="arabicPeriod"/>
            </a:pPr>
            <a:r>
              <a:rPr lang="ko-KR" altLang="id-ID" sz="1100" dirty="0">
                <a:latin typeface="Open Sans"/>
                <a:ea typeface="Open Sans"/>
                <a:cs typeface="Open Sans"/>
              </a:rPr>
              <a:t>자음, 모음 제외(</a:t>
            </a:r>
            <a:r>
              <a:rPr lang="ko-KR" altLang="id-ID" sz="1100" dirty="0" err="1">
                <a:latin typeface="Open Sans"/>
                <a:ea typeface="Open Sans"/>
                <a:cs typeface="Open Sans"/>
              </a:rPr>
              <a:t>ㄱ</a:t>
            </a:r>
            <a:r>
              <a:rPr lang="ko-KR" altLang="id-ID" sz="1100" dirty="0">
                <a:latin typeface="Open Sans"/>
                <a:ea typeface="Open Sans"/>
                <a:cs typeface="Open Sans"/>
              </a:rPr>
              <a:t> </a:t>
            </a:r>
            <a:r>
              <a:rPr lang="ko-KR" altLang="id-ID" sz="1100" dirty="0" err="1">
                <a:latin typeface="Open Sans"/>
                <a:ea typeface="Open Sans"/>
                <a:cs typeface="Open Sans"/>
              </a:rPr>
              <a:t>ㄴ</a:t>
            </a:r>
            <a:r>
              <a:rPr lang="ko-KR" altLang="id-ID" sz="1100" dirty="0">
                <a:latin typeface="Open Sans"/>
                <a:ea typeface="Open Sans"/>
                <a:cs typeface="Open Sans"/>
              </a:rPr>
              <a:t> </a:t>
            </a:r>
            <a:r>
              <a:rPr lang="ko-KR" altLang="id-ID" sz="1100" dirty="0" err="1">
                <a:latin typeface="Open Sans"/>
                <a:ea typeface="Open Sans"/>
                <a:cs typeface="Open Sans"/>
              </a:rPr>
              <a:t>ㄷ</a:t>
            </a:r>
            <a:r>
              <a:rPr lang="ko-KR" altLang="id-ID" sz="1100" dirty="0">
                <a:latin typeface="Open Sans"/>
                <a:ea typeface="Open Sans"/>
                <a:cs typeface="Open Sans"/>
              </a:rPr>
              <a:t> </a:t>
            </a:r>
            <a:r>
              <a:rPr lang="ko-KR" altLang="id-ID" sz="1100" dirty="0" err="1">
                <a:latin typeface="Open Sans"/>
                <a:ea typeface="Open Sans"/>
                <a:cs typeface="Open Sans"/>
              </a:rPr>
              <a:t>ㄹ</a:t>
            </a:r>
            <a:r>
              <a:rPr lang="ko-KR" altLang="id-ID" sz="1100" dirty="0">
                <a:latin typeface="Open Sans"/>
                <a:ea typeface="Open Sans"/>
                <a:cs typeface="Open Sans"/>
              </a:rPr>
              <a:t> ...)</a:t>
            </a:r>
          </a:p>
          <a:p>
            <a:pPr marL="228600" indent="-228600" algn="just">
              <a:lnSpc>
                <a:spcPct val="200000"/>
              </a:lnSpc>
              <a:buAutoNum type="arabicPeriod"/>
            </a:pPr>
            <a:endParaRPr lang="ko-KR" altLang="id-ID" sz="1100" dirty="0">
              <a:latin typeface="Open Sans"/>
              <a:ea typeface="Open Sans"/>
              <a:cs typeface="Open Sans"/>
            </a:endParaRPr>
          </a:p>
          <a:p>
            <a:pPr marL="228600" indent="-228600" algn="just">
              <a:lnSpc>
                <a:spcPct val="200000"/>
              </a:lnSpc>
              <a:buAutoNum type="arabicPeriod"/>
            </a:pPr>
            <a:r>
              <a:rPr lang="ko-KR" altLang="id-ID" sz="1100" dirty="0">
                <a:latin typeface="Open Sans"/>
                <a:ea typeface="Open Sans"/>
                <a:cs typeface="Open Sans"/>
              </a:rPr>
              <a:t>이모티콘 제외(😘 😍 😳 ❤️ …)</a:t>
            </a:r>
          </a:p>
          <a:p>
            <a:pPr marL="228600" indent="-228600" algn="just">
              <a:lnSpc>
                <a:spcPct val="200000"/>
              </a:lnSpc>
              <a:buAutoNum type="arabicPeriod"/>
            </a:pPr>
            <a:endParaRPr lang="ko-KR" altLang="id-ID" sz="1100" dirty="0">
              <a:latin typeface="Open Sans"/>
              <a:ea typeface="Open Sans"/>
              <a:cs typeface="Open Sans"/>
            </a:endParaRPr>
          </a:p>
          <a:p>
            <a:pPr marL="228600" indent="-228600" algn="just">
              <a:lnSpc>
                <a:spcPct val="200000"/>
              </a:lnSpc>
              <a:buAutoNum type="arabicPeriod"/>
            </a:pPr>
            <a:r>
              <a:rPr lang="ko-KR" altLang="id-ID" sz="1100" dirty="0">
                <a:latin typeface="Open Sans"/>
                <a:ea typeface="Open Sans"/>
                <a:cs typeface="Open Sans"/>
              </a:rPr>
              <a:t>맞춤법 검사</a:t>
            </a:r>
          </a:p>
        </p:txBody>
      </p:sp>
      <p:sp>
        <p:nvSpPr>
          <p:cNvPr id="7" name="TextBox 6"/>
          <p:cNvSpPr txBox="1"/>
          <p:nvPr/>
        </p:nvSpPr>
        <p:spPr>
          <a:xfrm>
            <a:off x="1657042" y="3381383"/>
            <a:ext cx="2229559" cy="338554"/>
          </a:xfrm>
          <a:prstGeom prst="rect">
            <a:avLst/>
          </a:prstGeom>
          <a:noFill/>
        </p:spPr>
        <p:txBody>
          <a:bodyPr wrap="square" lIns="91440" tIns="45720" rIns="91440" bIns="45720" rtlCol="0" anchor="t">
            <a:spAutoFit/>
          </a:bodyPr>
          <a:lstStyle/>
          <a:p>
            <a:r>
              <a:rPr lang="id-ID" sz="1600" b="1" spc="300" dirty="0">
                <a:solidFill>
                  <a:schemeClr val="tx1">
                    <a:lumMod val="75000"/>
                    <a:lumOff val="25000"/>
                  </a:schemeClr>
                </a:solidFill>
                <a:latin typeface="Montserrat"/>
              </a:rPr>
              <a:t>2. </a:t>
            </a:r>
            <a:r>
              <a:rPr lang="ko-KR" altLang="id-ID" sz="1600" b="1" spc="300" dirty="0">
                <a:solidFill>
                  <a:schemeClr val="tx1">
                    <a:lumMod val="75000"/>
                    <a:lumOff val="25000"/>
                  </a:schemeClr>
                </a:solidFill>
                <a:latin typeface="Montserrat"/>
                <a:ea typeface="맑은 고딕"/>
              </a:rPr>
              <a:t>데이터</a:t>
            </a:r>
            <a:r>
              <a:rPr lang="id-ID" altLang="ko-KR" sz="1600" b="1" spc="300" dirty="0">
                <a:solidFill>
                  <a:schemeClr val="tx1">
                    <a:lumMod val="75000"/>
                    <a:lumOff val="25000"/>
                  </a:schemeClr>
                </a:solidFill>
                <a:latin typeface="Montserrat"/>
                <a:ea typeface="맑은 고딕"/>
              </a:rPr>
              <a:t> </a:t>
            </a:r>
            <a:r>
              <a:rPr lang="ko-KR" altLang="id-ID" sz="1600" b="1" spc="300" dirty="0" err="1">
                <a:solidFill>
                  <a:schemeClr val="tx1">
                    <a:lumMod val="75000"/>
                    <a:lumOff val="25000"/>
                  </a:schemeClr>
                </a:solidFill>
                <a:latin typeface="Montserrat"/>
                <a:ea typeface="맑은 고딕"/>
              </a:rPr>
              <a:t>전처리</a:t>
            </a:r>
          </a:p>
        </p:txBody>
      </p:sp>
      <p:sp>
        <p:nvSpPr>
          <p:cNvPr id="10" name="TextBox 9"/>
          <p:cNvSpPr txBox="1"/>
          <p:nvPr/>
        </p:nvSpPr>
        <p:spPr>
          <a:xfrm>
            <a:off x="491916" y="336001"/>
            <a:ext cx="5888891" cy="605422"/>
          </a:xfrm>
          <a:prstGeom prst="rect">
            <a:avLst/>
          </a:prstGeom>
          <a:noFill/>
        </p:spPr>
        <p:txBody>
          <a:bodyPr wrap="square" lIns="91440" tIns="45720" rIns="91440" bIns="45720" rtlCol="0" anchor="t">
            <a:spAutoFit/>
          </a:bodyPr>
          <a:lstStyle/>
          <a:p>
            <a:pPr>
              <a:lnSpc>
                <a:spcPct val="110000"/>
              </a:lnSpc>
            </a:pPr>
            <a:r>
              <a:rPr lang="en-US" sz="3200" b="1" spc="300" dirty="0">
                <a:solidFill>
                  <a:schemeClr val="tx1">
                    <a:lumMod val="75000"/>
                    <a:lumOff val="25000"/>
                  </a:schemeClr>
                </a:solidFill>
                <a:latin typeface="Montserrat"/>
              </a:rPr>
              <a:t>(1) </a:t>
            </a:r>
            <a:r>
              <a:rPr lang="ko-KR" altLang="en-US" sz="3200" b="1" spc="300" dirty="0">
                <a:solidFill>
                  <a:schemeClr val="tx1">
                    <a:lumMod val="75000"/>
                    <a:lumOff val="25000"/>
                  </a:schemeClr>
                </a:solidFill>
                <a:latin typeface="Montserrat"/>
                <a:ea typeface="맑은 고딕"/>
              </a:rPr>
              <a:t>데이터</a:t>
            </a:r>
            <a:r>
              <a:rPr lang="en-US" sz="3200" b="1" spc="300" dirty="0">
                <a:solidFill>
                  <a:schemeClr val="tx1">
                    <a:lumMod val="75000"/>
                    <a:lumOff val="25000"/>
                  </a:schemeClr>
                </a:solidFill>
                <a:latin typeface="Montserrat"/>
              </a:rPr>
              <a:t> </a:t>
            </a:r>
            <a:r>
              <a:rPr lang="ko-KR" altLang="en-US" sz="3200" b="1" spc="300" dirty="0">
                <a:solidFill>
                  <a:schemeClr val="tx1">
                    <a:lumMod val="75000"/>
                    <a:lumOff val="25000"/>
                  </a:schemeClr>
                </a:solidFill>
                <a:latin typeface="Montserrat"/>
                <a:ea typeface="맑은 고딕"/>
              </a:rPr>
              <a:t>선택</a:t>
            </a:r>
          </a:p>
        </p:txBody>
      </p:sp>
      <p:sp>
        <p:nvSpPr>
          <p:cNvPr id="11" name="Rectangle 10"/>
          <p:cNvSpPr/>
          <p:nvPr/>
        </p:nvSpPr>
        <p:spPr>
          <a:xfrm>
            <a:off x="1" y="5336348"/>
            <a:ext cx="564106" cy="1521652"/>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8FC6BB9-6B3E-D901-8C44-E8A1D4A86F24}"/>
              </a:ext>
            </a:extLst>
          </p:cNvPr>
          <p:cNvSpPr txBox="1"/>
          <p:nvPr/>
        </p:nvSpPr>
        <p:spPr>
          <a:xfrm>
            <a:off x="1789933" y="2229745"/>
            <a:ext cx="3620778" cy="26388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ko-KR" altLang="en-US"/>
          </a:p>
        </p:txBody>
      </p:sp>
      <p:sp>
        <p:nvSpPr>
          <p:cNvPr id="4" name="TextBox 3">
            <a:extLst>
              <a:ext uri="{FF2B5EF4-FFF2-40B4-BE49-F238E27FC236}">
                <a16:creationId xmlns:a16="http://schemas.microsoft.com/office/drawing/2014/main" id="{73C81876-94C6-2D61-CA79-E0A669982D51}"/>
              </a:ext>
            </a:extLst>
          </p:cNvPr>
          <p:cNvSpPr txBox="1"/>
          <p:nvPr/>
        </p:nvSpPr>
        <p:spPr>
          <a:xfrm>
            <a:off x="4566509" y="2047968"/>
            <a:ext cx="3620778" cy="26388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ko-KR" altLang="en-US"/>
          </a:p>
        </p:txBody>
      </p:sp>
      <p:sp>
        <p:nvSpPr>
          <p:cNvPr id="8" name="TextBox 7">
            <a:extLst>
              <a:ext uri="{FF2B5EF4-FFF2-40B4-BE49-F238E27FC236}">
                <a16:creationId xmlns:a16="http://schemas.microsoft.com/office/drawing/2014/main" id="{05528E65-5234-346B-7A43-3063130AA137}"/>
              </a:ext>
            </a:extLst>
          </p:cNvPr>
          <p:cNvSpPr txBox="1"/>
          <p:nvPr/>
        </p:nvSpPr>
        <p:spPr>
          <a:xfrm>
            <a:off x="1876872" y="1328310"/>
            <a:ext cx="3620778" cy="175432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dirty="0">
                <a:ea typeface="맑은 고딕"/>
                <a:cs typeface="Calibri"/>
              </a:rPr>
              <a:t>BEFORE</a:t>
            </a:r>
            <a:endParaRPr lang="ko-KR" altLang="en-US" dirty="0">
              <a:ea typeface="맑은 고딕" panose="020B0503020000020004" pitchFamily="34" charset="-127"/>
              <a:cs typeface="Calibri"/>
            </a:endParaRPr>
          </a:p>
          <a:p>
            <a:pPr algn="l"/>
            <a:endParaRPr lang="ko-KR" altLang="en-US" dirty="0">
              <a:ea typeface="맑은 고딕"/>
              <a:cs typeface="Calibri"/>
            </a:endParaRPr>
          </a:p>
          <a:p>
            <a:r>
              <a:rPr lang="ko-KR" altLang="en-US" dirty="0">
                <a:ea typeface="맑은 고딕"/>
                <a:cs typeface="Calibri"/>
              </a:rPr>
              <a:t>직원 분들도 너무 친절하시고 숙소도 엄청 깨끗하고 화장실도 깔끔하네요😍</a:t>
            </a:r>
          </a:p>
          <a:p>
            <a:r>
              <a:rPr lang="ko-KR" altLang="en-US" dirty="0">
                <a:ea typeface="맑은 고딕"/>
                <a:cs typeface="Calibri"/>
              </a:rPr>
              <a:t>아무쪼록 푹 쉬다가 </a:t>
            </a:r>
            <a:r>
              <a:rPr lang="ko-KR" altLang="en-US" dirty="0" err="1">
                <a:ea typeface="맑은 고딕"/>
                <a:cs typeface="Calibri"/>
              </a:rPr>
              <a:t>갑니다ㅎㅎㅎ</a:t>
            </a:r>
          </a:p>
        </p:txBody>
      </p:sp>
      <p:sp>
        <p:nvSpPr>
          <p:cNvPr id="13" name="TextBox 12">
            <a:extLst>
              <a:ext uri="{FF2B5EF4-FFF2-40B4-BE49-F238E27FC236}">
                <a16:creationId xmlns:a16="http://schemas.microsoft.com/office/drawing/2014/main" id="{3C2EF611-3795-9D96-D7EB-8CFA810865F7}"/>
              </a:ext>
            </a:extLst>
          </p:cNvPr>
          <p:cNvSpPr txBox="1"/>
          <p:nvPr/>
        </p:nvSpPr>
        <p:spPr>
          <a:xfrm>
            <a:off x="6188053" y="1328311"/>
            <a:ext cx="3620778" cy="175432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dirty="0">
                <a:ea typeface="맑은 고딕"/>
                <a:cs typeface="Calibri"/>
              </a:rPr>
              <a:t>AFTER</a:t>
            </a:r>
          </a:p>
          <a:p>
            <a:endParaRPr lang="ko-KR" altLang="en-US" dirty="0">
              <a:ea typeface="맑은 고딕"/>
              <a:cs typeface="Calibri"/>
            </a:endParaRPr>
          </a:p>
          <a:p>
            <a:r>
              <a:rPr lang="ko-KR" dirty="0">
                <a:ea typeface="+mn-lt"/>
                <a:cs typeface="+mn-lt"/>
              </a:rPr>
              <a:t>직원 분들도 너무 친절하시고 </a:t>
            </a:r>
            <a:endParaRPr lang="en-US" altLang="ko-KR" dirty="0">
              <a:ea typeface="+mn-lt"/>
              <a:cs typeface="+mn-lt"/>
            </a:endParaRPr>
          </a:p>
          <a:p>
            <a:r>
              <a:rPr lang="ko-KR" dirty="0">
                <a:ea typeface="+mn-lt"/>
                <a:cs typeface="+mn-lt"/>
              </a:rPr>
              <a:t>숙소도 엄청 깨끗하고 화장실도 </a:t>
            </a:r>
            <a:endParaRPr lang="en-US" altLang="ko-KR" dirty="0">
              <a:ea typeface="+mn-lt"/>
              <a:cs typeface="+mn-lt"/>
            </a:endParaRPr>
          </a:p>
          <a:p>
            <a:r>
              <a:rPr lang="ko-KR" altLang="en-US" dirty="0">
                <a:ea typeface="+mn-lt"/>
                <a:cs typeface="+mn-lt"/>
              </a:rPr>
              <a:t>깔끔하네요</a:t>
            </a:r>
            <a:endParaRPr lang="en-US" altLang="ko-KR" dirty="0">
              <a:ea typeface="+mn-lt"/>
              <a:cs typeface="+mn-lt"/>
            </a:endParaRPr>
          </a:p>
          <a:p>
            <a:r>
              <a:rPr lang="ko-KR" dirty="0">
                <a:ea typeface="+mn-lt"/>
                <a:cs typeface="+mn-lt"/>
              </a:rPr>
              <a:t>아무쪼록 푹 쉬다가 </a:t>
            </a:r>
            <a:r>
              <a:rPr lang="ko-KR" altLang="en-US" dirty="0">
                <a:ea typeface="+mn-lt"/>
                <a:cs typeface="+mn-lt"/>
              </a:rPr>
              <a:t>갑니다</a:t>
            </a:r>
            <a:endParaRPr lang="ko-KR" dirty="0"/>
          </a:p>
        </p:txBody>
      </p:sp>
    </p:spTree>
    <p:extLst>
      <p:ext uri="{BB962C8B-B14F-4D97-AF65-F5344CB8AC3E}">
        <p14:creationId xmlns:p14="http://schemas.microsoft.com/office/powerpoint/2010/main" val="3846045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176" y="591866"/>
            <a:ext cx="5215557" cy="605422"/>
          </a:xfrm>
          <a:prstGeom prst="rect">
            <a:avLst/>
          </a:prstGeom>
          <a:noFill/>
        </p:spPr>
        <p:txBody>
          <a:bodyPr wrap="square" lIns="91440" tIns="45720" rIns="91440" bIns="45720" rtlCol="0" anchor="t">
            <a:spAutoFit/>
          </a:bodyPr>
          <a:lstStyle/>
          <a:p>
            <a:pPr>
              <a:lnSpc>
                <a:spcPct val="110000"/>
              </a:lnSpc>
            </a:pPr>
            <a:r>
              <a:rPr lang="en-US" sz="3200" b="1" spc="300" dirty="0">
                <a:solidFill>
                  <a:schemeClr val="tx1">
                    <a:lumMod val="75000"/>
                    <a:lumOff val="25000"/>
                  </a:schemeClr>
                </a:solidFill>
                <a:latin typeface="Montserrat"/>
              </a:rPr>
              <a:t>(2) </a:t>
            </a:r>
            <a:r>
              <a:rPr lang="ko-KR" altLang="en-US" sz="3200" b="1" spc="300" dirty="0">
                <a:solidFill>
                  <a:schemeClr val="tx1">
                    <a:lumMod val="75000"/>
                    <a:lumOff val="25000"/>
                  </a:schemeClr>
                </a:solidFill>
                <a:latin typeface="Montserrat"/>
                <a:ea typeface="맑은 고딕"/>
              </a:rPr>
              <a:t>데이터</a:t>
            </a:r>
            <a:r>
              <a:rPr lang="en-US" sz="3200" b="1" spc="300" dirty="0">
                <a:solidFill>
                  <a:schemeClr val="tx1">
                    <a:lumMod val="75000"/>
                    <a:lumOff val="25000"/>
                  </a:schemeClr>
                </a:solidFill>
                <a:latin typeface="Montserrat"/>
              </a:rPr>
              <a:t> </a:t>
            </a:r>
            <a:r>
              <a:rPr lang="ko-KR" altLang="en-US" sz="3200" b="1" spc="300" dirty="0">
                <a:solidFill>
                  <a:schemeClr val="tx1">
                    <a:lumMod val="75000"/>
                    <a:lumOff val="25000"/>
                  </a:schemeClr>
                </a:solidFill>
                <a:latin typeface="Montserrat"/>
                <a:ea typeface="맑은 고딕"/>
              </a:rPr>
              <a:t>분석</a:t>
            </a:r>
            <a:endParaRPr lang="ko-KR" altLang="en-US" dirty="0">
              <a:solidFill>
                <a:schemeClr val="tx1">
                  <a:lumMod val="75000"/>
                  <a:lumOff val="25000"/>
                </a:schemeClr>
              </a:solidFill>
              <a:ea typeface="맑은 고딕"/>
            </a:endParaRPr>
          </a:p>
        </p:txBody>
      </p:sp>
      <p:sp>
        <p:nvSpPr>
          <p:cNvPr id="6" name="Rectangle 5"/>
          <p:cNvSpPr/>
          <p:nvPr/>
        </p:nvSpPr>
        <p:spPr>
          <a:xfrm>
            <a:off x="4751294" y="1427005"/>
            <a:ext cx="5239656" cy="382669"/>
          </a:xfrm>
          <a:prstGeom prst="rect">
            <a:avLst/>
          </a:prstGeom>
          <a:noFill/>
        </p:spPr>
        <p:txBody>
          <a:bodyPr wrap="square" lIns="91440" tIns="45720" rIns="91440" bIns="45720" anchor="t">
            <a:spAutoFit/>
          </a:bodyPr>
          <a:lstStyle/>
          <a:p>
            <a:pPr algn="just">
              <a:lnSpc>
                <a:spcPct val="200000"/>
              </a:lnSpc>
            </a:pPr>
            <a:r>
              <a:rPr lang="ko-KR" altLang="id-ID" sz="1100" dirty="0">
                <a:solidFill>
                  <a:schemeClr val="tx1">
                    <a:lumMod val="50000"/>
                    <a:lumOff val="50000"/>
                  </a:schemeClr>
                </a:solidFill>
                <a:latin typeface="Open Sans"/>
                <a:ea typeface="Open Sans" panose="020B0606030504020204" pitchFamily="34" charset="0"/>
                <a:cs typeface="Open Sans"/>
              </a:rPr>
              <a:t>데이터 토큰화 : 텍스트 데이터를 하나의 특정 기본 단위로 자르는 것.</a:t>
            </a:r>
            <a:endParaRPr lang="ko-KR" altLang="id-ID" sz="1100" dirty="0">
              <a:solidFill>
                <a:schemeClr val="tx1">
                  <a:lumMod val="50000"/>
                  <a:lumOff val="50000"/>
                </a:schemeClr>
              </a:solidFill>
              <a:latin typeface="Open Sans"/>
              <a:ea typeface="Open Sans" panose="020B0606030504020204" pitchFamily="34" charset="0"/>
              <a:cs typeface="Open Sans" panose="020B0606030504020204" pitchFamily="34" charset="0"/>
            </a:endParaRPr>
          </a:p>
        </p:txBody>
      </p:sp>
      <p:sp>
        <p:nvSpPr>
          <p:cNvPr id="7" name="TextBox 6"/>
          <p:cNvSpPr txBox="1"/>
          <p:nvPr/>
        </p:nvSpPr>
        <p:spPr>
          <a:xfrm>
            <a:off x="4728882" y="1048865"/>
            <a:ext cx="2308855" cy="338554"/>
          </a:xfrm>
          <a:prstGeom prst="rect">
            <a:avLst/>
          </a:prstGeom>
          <a:noFill/>
        </p:spPr>
        <p:txBody>
          <a:bodyPr wrap="square" lIns="91440" tIns="45720" rIns="91440" bIns="45720" rtlCol="0" anchor="t">
            <a:spAutoFit/>
          </a:bodyPr>
          <a:lstStyle/>
          <a:p>
            <a:pPr marL="342900" indent="-342900">
              <a:buAutoNum type="arabicPeriod"/>
            </a:pPr>
            <a:r>
              <a:rPr lang="ko-KR" altLang="id-ID" sz="1600" b="1" spc="300" dirty="0">
                <a:solidFill>
                  <a:schemeClr val="tx1">
                    <a:lumMod val="75000"/>
                    <a:lumOff val="25000"/>
                  </a:schemeClr>
                </a:solidFill>
                <a:latin typeface="Montserrat"/>
                <a:ea typeface="맑은 고딕"/>
              </a:rPr>
              <a:t>형태소 분석</a:t>
            </a:r>
            <a:endParaRPr lang="id-ID" sz="1600" b="1" spc="300" dirty="0">
              <a:solidFill>
                <a:schemeClr val="tx1">
                  <a:lumMod val="75000"/>
                  <a:lumOff val="25000"/>
                </a:schemeClr>
              </a:solidFill>
              <a:latin typeface="Montserrat"/>
            </a:endParaRPr>
          </a:p>
        </p:txBody>
      </p:sp>
      <p:sp>
        <p:nvSpPr>
          <p:cNvPr id="10" name="Rectangle 9"/>
          <p:cNvSpPr/>
          <p:nvPr/>
        </p:nvSpPr>
        <p:spPr>
          <a:xfrm>
            <a:off x="0" y="0"/>
            <a:ext cx="3526971" cy="255371"/>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extBox 1">
            <a:extLst>
              <a:ext uri="{FF2B5EF4-FFF2-40B4-BE49-F238E27FC236}">
                <a16:creationId xmlns:a16="http://schemas.microsoft.com/office/drawing/2014/main" id="{9DA0FE75-36A9-CC94-08BD-D963D5F777C2}"/>
              </a:ext>
            </a:extLst>
          </p:cNvPr>
          <p:cNvSpPr txBox="1"/>
          <p:nvPr/>
        </p:nvSpPr>
        <p:spPr>
          <a:xfrm>
            <a:off x="2218764" y="2263588"/>
            <a:ext cx="7575176" cy="523220"/>
          </a:xfrm>
          <a:prstGeom prst="rect">
            <a:avLst/>
          </a:prstGeom>
          <a:noFill/>
          <a:ln>
            <a:solidFill>
              <a:schemeClr val="tx1"/>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sz="2800" dirty="0">
                <a:ea typeface="맑은 고딕"/>
                <a:cs typeface="Calibri"/>
              </a:rPr>
              <a:t>숙소도 엄청 깨끗하고 화장실도 엄청 좋아요</a:t>
            </a:r>
            <a:endParaRPr lang="ko-KR" altLang="en-US" sz="2800" dirty="0">
              <a:cs typeface="Calibri" panose="020F0502020204030204"/>
            </a:endParaRPr>
          </a:p>
        </p:txBody>
      </p:sp>
      <p:sp>
        <p:nvSpPr>
          <p:cNvPr id="4" name="TextBox 3">
            <a:extLst>
              <a:ext uri="{FF2B5EF4-FFF2-40B4-BE49-F238E27FC236}">
                <a16:creationId xmlns:a16="http://schemas.microsoft.com/office/drawing/2014/main" id="{E45FB9F4-5E03-7D3D-2D49-D7FD9393C9AE}"/>
              </a:ext>
            </a:extLst>
          </p:cNvPr>
          <p:cNvSpPr txBox="1"/>
          <p:nvPr/>
        </p:nvSpPr>
        <p:spPr>
          <a:xfrm>
            <a:off x="2218764" y="4359088"/>
            <a:ext cx="7575176" cy="1384995"/>
          </a:xfrm>
          <a:prstGeom prst="rect">
            <a:avLst/>
          </a:prstGeom>
          <a:noFill/>
          <a:ln>
            <a:solidFill>
              <a:schemeClr val="tx1"/>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2800" dirty="0">
                <a:ea typeface="맑은 고딕"/>
                <a:cs typeface="Calibri"/>
              </a:rPr>
              <a:t>('숙소', 'NNG'), ('도', 'JX'), ('엄청', 'MAG'), ('깨끗', 'XR'), ('하', 'XSA'), ('고', 'EC'), ('화장실', 'NNG'), ('도', 'JX'), ('엄청', </a:t>
            </a:r>
            <a:r>
              <a:rPr lang="ko-KR" sz="2800" dirty="0">
                <a:ea typeface="+mn-lt"/>
                <a:cs typeface="+mn-lt"/>
              </a:rPr>
              <a:t>'MAG</a:t>
            </a:r>
            <a:r>
              <a:rPr lang="en-US" altLang="ko-KR" sz="2800" dirty="0">
                <a:ea typeface="+mn-lt"/>
                <a:cs typeface="+mn-lt"/>
              </a:rPr>
              <a:t>'), ('좋', 'VA'), ('</a:t>
            </a:r>
            <a:r>
              <a:rPr lang="en-US" altLang="ko-KR" sz="2800" dirty="0" err="1">
                <a:ea typeface="+mn-lt"/>
                <a:cs typeface="+mn-lt"/>
              </a:rPr>
              <a:t>아요</a:t>
            </a:r>
            <a:r>
              <a:rPr lang="en-US" altLang="ko-KR" sz="2800" dirty="0">
                <a:ea typeface="+mn-lt"/>
                <a:cs typeface="+mn-lt"/>
              </a:rPr>
              <a:t>', 'EF')</a:t>
            </a:r>
            <a:endParaRPr lang="ko-KR" altLang="en-US" sz="2800">
              <a:ea typeface="맑은 고딕"/>
              <a:cs typeface="Calibri"/>
            </a:endParaRPr>
          </a:p>
        </p:txBody>
      </p:sp>
      <p:sp>
        <p:nvSpPr>
          <p:cNvPr id="12" name="화살표: 아래쪽 11">
            <a:extLst>
              <a:ext uri="{FF2B5EF4-FFF2-40B4-BE49-F238E27FC236}">
                <a16:creationId xmlns:a16="http://schemas.microsoft.com/office/drawing/2014/main" id="{4365E00B-3B3D-1A80-4104-9E306ECD6BB1}"/>
              </a:ext>
            </a:extLst>
          </p:cNvPr>
          <p:cNvSpPr/>
          <p:nvPr/>
        </p:nvSpPr>
        <p:spPr>
          <a:xfrm>
            <a:off x="3518646" y="3003176"/>
            <a:ext cx="649941" cy="9861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F5ED3145-E613-92C4-EC93-A64CCD58CE46}"/>
              </a:ext>
            </a:extLst>
          </p:cNvPr>
          <p:cNvSpPr txBox="1"/>
          <p:nvPr/>
        </p:nvSpPr>
        <p:spPr>
          <a:xfrm>
            <a:off x="4314263" y="3272117"/>
            <a:ext cx="630891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2400" dirty="0" err="1">
                <a:ea typeface="맑은 고딕"/>
                <a:cs typeface="Calibri"/>
              </a:rPr>
              <a:t>KoNLpy의</a:t>
            </a:r>
            <a:r>
              <a:rPr lang="ko-KR" altLang="en-US" sz="2400" dirty="0">
                <a:ea typeface="맑은 고딕"/>
                <a:cs typeface="Calibri"/>
              </a:rPr>
              <a:t> </a:t>
            </a:r>
            <a:r>
              <a:rPr lang="ko-KR" altLang="en-US" sz="2400" dirty="0" err="1">
                <a:ea typeface="맑은 고딕"/>
                <a:cs typeface="Calibri"/>
              </a:rPr>
              <a:t>Mecab</a:t>
            </a:r>
            <a:r>
              <a:rPr lang="ko-KR" altLang="en-US" sz="2400" dirty="0">
                <a:ea typeface="맑은 고딕"/>
                <a:cs typeface="Calibri"/>
              </a:rPr>
              <a:t> 형태소 분석기 사용</a:t>
            </a:r>
          </a:p>
        </p:txBody>
      </p:sp>
    </p:spTree>
    <p:extLst>
      <p:ext uri="{BB962C8B-B14F-4D97-AF65-F5344CB8AC3E}">
        <p14:creationId xmlns:p14="http://schemas.microsoft.com/office/powerpoint/2010/main" val="830760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09943" y="0"/>
            <a:ext cx="1582057" cy="6858000"/>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52851" y="3375667"/>
            <a:ext cx="2232297" cy="296447"/>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07002" y="772332"/>
            <a:ext cx="4435684" cy="605422"/>
          </a:xfrm>
          <a:prstGeom prst="rect">
            <a:avLst/>
          </a:prstGeom>
          <a:noFill/>
        </p:spPr>
        <p:txBody>
          <a:bodyPr wrap="square" lIns="91440" tIns="45720" rIns="91440" bIns="45720" rtlCol="0" anchor="t">
            <a:spAutoFit/>
          </a:bodyPr>
          <a:lstStyle/>
          <a:p>
            <a:pPr>
              <a:lnSpc>
                <a:spcPct val="110000"/>
              </a:lnSpc>
            </a:pPr>
            <a:r>
              <a:rPr lang="en-US" sz="3200" b="1" spc="300" dirty="0">
                <a:solidFill>
                  <a:schemeClr val="tx1">
                    <a:lumMod val="75000"/>
                    <a:lumOff val="25000"/>
                  </a:schemeClr>
                </a:solidFill>
                <a:latin typeface="Montserrat"/>
              </a:rPr>
              <a:t>(2) </a:t>
            </a:r>
            <a:r>
              <a:rPr lang="ko-KR" altLang="en-US" sz="3200" b="1" spc="300" dirty="0">
                <a:solidFill>
                  <a:schemeClr val="tx1">
                    <a:lumMod val="75000"/>
                    <a:lumOff val="25000"/>
                  </a:schemeClr>
                </a:solidFill>
                <a:latin typeface="Montserrat"/>
                <a:ea typeface="맑은 고딕"/>
              </a:rPr>
              <a:t>데이터</a:t>
            </a:r>
            <a:r>
              <a:rPr lang="en-US" sz="3200" b="1" spc="300" dirty="0">
                <a:solidFill>
                  <a:schemeClr val="tx1">
                    <a:lumMod val="75000"/>
                    <a:lumOff val="25000"/>
                  </a:schemeClr>
                </a:solidFill>
                <a:latin typeface="Montserrat"/>
              </a:rPr>
              <a:t> </a:t>
            </a:r>
            <a:r>
              <a:rPr lang="ko-KR" altLang="en-US" sz="3200" b="1" spc="300" dirty="0">
                <a:solidFill>
                  <a:schemeClr val="tx1">
                    <a:lumMod val="75000"/>
                    <a:lumOff val="25000"/>
                  </a:schemeClr>
                </a:solidFill>
                <a:latin typeface="Montserrat"/>
                <a:ea typeface="맑은 고딕"/>
              </a:rPr>
              <a:t>분석</a:t>
            </a:r>
            <a:endParaRPr lang="ko-KR" altLang="en-US" dirty="0">
              <a:solidFill>
                <a:schemeClr val="tx1">
                  <a:lumMod val="75000"/>
                  <a:lumOff val="25000"/>
                </a:schemeClr>
              </a:solidFill>
              <a:ea typeface="맑은 고딕"/>
            </a:endParaRPr>
          </a:p>
        </p:txBody>
      </p:sp>
      <p:sp>
        <p:nvSpPr>
          <p:cNvPr id="6" name="Rectangle 5"/>
          <p:cNvSpPr/>
          <p:nvPr/>
        </p:nvSpPr>
        <p:spPr>
          <a:xfrm>
            <a:off x="647946" y="2938782"/>
            <a:ext cx="4600325" cy="3089948"/>
          </a:xfrm>
          <a:prstGeom prst="rect">
            <a:avLst/>
          </a:prstGeom>
          <a:solidFill>
            <a:schemeClr val="bg1"/>
          </a:solidFill>
        </p:spPr>
        <p:txBody>
          <a:bodyPr wrap="square" lIns="91440" tIns="45720" rIns="91440" bIns="45720" anchor="t">
            <a:spAutoFit/>
          </a:bodyPr>
          <a:lstStyle/>
          <a:p>
            <a:pPr marL="228600" indent="-228600" algn="just">
              <a:lnSpc>
                <a:spcPct val="200000"/>
              </a:lnSpc>
              <a:buAutoNum type="arabicPeriod"/>
            </a:pPr>
            <a:r>
              <a:rPr lang="ko-KR" altLang="id-ID" sz="1100" dirty="0" err="1">
                <a:latin typeface="Open Sans"/>
                <a:ea typeface="Open Sans"/>
                <a:cs typeface="Open Sans"/>
              </a:rPr>
              <a:t>전처리</a:t>
            </a:r>
            <a:endParaRPr lang="ko-KR" altLang="id-ID" sz="1100" dirty="0">
              <a:latin typeface="Open Sans"/>
              <a:ea typeface="Open Sans"/>
              <a:cs typeface="Open Sans"/>
            </a:endParaRPr>
          </a:p>
          <a:p>
            <a:pPr algn="just">
              <a:lnSpc>
                <a:spcPct val="200000"/>
              </a:lnSpc>
            </a:pPr>
            <a:r>
              <a:rPr lang="ko-KR" altLang="id-ID" sz="1100" dirty="0">
                <a:latin typeface="Open Sans"/>
                <a:ea typeface="Open Sans"/>
                <a:cs typeface="Open Sans"/>
              </a:rPr>
              <a:t>   - </a:t>
            </a:r>
            <a:r>
              <a:rPr lang="ko-KR" altLang="id-ID" sz="1100" dirty="0" err="1">
                <a:latin typeface="Open Sans"/>
                <a:ea typeface="Open Sans"/>
                <a:cs typeface="Open Sans"/>
              </a:rPr>
              <a:t>불용어</a:t>
            </a:r>
            <a:r>
              <a:rPr lang="ko-KR" altLang="id-ID" sz="1100" dirty="0">
                <a:latin typeface="Open Sans"/>
                <a:ea typeface="Open Sans"/>
                <a:cs typeface="Open Sans"/>
              </a:rPr>
              <a:t> 처리 ('도', '하, '고' …)</a:t>
            </a:r>
          </a:p>
          <a:p>
            <a:pPr algn="just">
              <a:lnSpc>
                <a:spcPct val="200000"/>
              </a:lnSpc>
            </a:pPr>
            <a:r>
              <a:rPr lang="ko-KR" altLang="id-ID" sz="1100" dirty="0">
                <a:latin typeface="Open Sans"/>
                <a:ea typeface="Open Sans"/>
                <a:cs typeface="Open Sans"/>
              </a:rPr>
              <a:t>   - 한 글자 단어 제거</a:t>
            </a:r>
          </a:p>
          <a:p>
            <a:pPr algn="just">
              <a:lnSpc>
                <a:spcPct val="200000"/>
              </a:lnSpc>
            </a:pPr>
            <a:r>
              <a:rPr lang="ko-KR" altLang="id-ID" sz="1100" dirty="0">
                <a:latin typeface="Open Sans"/>
                <a:ea typeface="Open Sans"/>
                <a:cs typeface="Open Sans"/>
              </a:rPr>
              <a:t>   - 형태소 중 일반명사(NNG), 형용사(VA), </a:t>
            </a:r>
          </a:p>
          <a:p>
            <a:pPr algn="just">
              <a:lnSpc>
                <a:spcPct val="200000"/>
              </a:lnSpc>
            </a:pPr>
            <a:r>
              <a:rPr lang="ko-KR" altLang="id-ID" sz="1100" dirty="0">
                <a:latin typeface="Open Sans"/>
                <a:ea typeface="Open Sans"/>
                <a:cs typeface="Open Sans"/>
              </a:rPr>
              <a:t>      어근(XR), 일반부사(MAG) 추출</a:t>
            </a:r>
            <a:endParaRPr lang="ko-KR">
              <a:ea typeface="맑은 고딕"/>
              <a:cs typeface="Calibri"/>
            </a:endParaRPr>
          </a:p>
          <a:p>
            <a:pPr algn="just">
              <a:lnSpc>
                <a:spcPct val="200000"/>
              </a:lnSpc>
            </a:pPr>
            <a:endParaRPr lang="ko-KR" altLang="id-ID" sz="1100" dirty="0">
              <a:latin typeface="Open Sans"/>
              <a:ea typeface="Open Sans"/>
              <a:cs typeface="Open Sans"/>
            </a:endParaRPr>
          </a:p>
          <a:p>
            <a:pPr algn="just">
              <a:lnSpc>
                <a:spcPct val="200000"/>
              </a:lnSpc>
            </a:pPr>
            <a:r>
              <a:rPr lang="ko-KR" altLang="id-ID" sz="1100" dirty="0">
                <a:latin typeface="Open Sans"/>
                <a:ea typeface="Open Sans"/>
                <a:cs typeface="Open Sans"/>
              </a:rPr>
              <a:t>2. 호텔 별 다빈도 단어 50개 추출</a:t>
            </a:r>
          </a:p>
          <a:p>
            <a:pPr algn="just">
              <a:lnSpc>
                <a:spcPct val="200000"/>
              </a:lnSpc>
            </a:pPr>
            <a:endParaRPr lang="ko-KR" altLang="id-ID" sz="1100" dirty="0">
              <a:latin typeface="Open Sans"/>
              <a:ea typeface="Open Sans"/>
              <a:cs typeface="Open Sans"/>
            </a:endParaRPr>
          </a:p>
          <a:p>
            <a:pPr algn="just">
              <a:lnSpc>
                <a:spcPct val="200000"/>
              </a:lnSpc>
            </a:pPr>
            <a:r>
              <a:rPr lang="ko-KR" altLang="id-ID" sz="1100" dirty="0">
                <a:latin typeface="Open Sans"/>
                <a:ea typeface="Open Sans"/>
                <a:cs typeface="Open Sans"/>
              </a:rPr>
              <a:t>3. 다빈도 단어 시각화 : </a:t>
            </a:r>
            <a:r>
              <a:rPr lang="ko-KR" altLang="id-ID" sz="1100" dirty="0" err="1">
                <a:latin typeface="Open Sans"/>
                <a:ea typeface="Open Sans"/>
                <a:cs typeface="Open Sans"/>
              </a:rPr>
              <a:t>Bubble</a:t>
            </a:r>
            <a:r>
              <a:rPr lang="ko-KR" altLang="id-ID" sz="1100" dirty="0">
                <a:latin typeface="Open Sans"/>
                <a:ea typeface="Open Sans"/>
                <a:cs typeface="Open Sans"/>
              </a:rPr>
              <a:t> </a:t>
            </a:r>
            <a:r>
              <a:rPr lang="ko-KR" altLang="id-ID" sz="1100" dirty="0" err="1">
                <a:latin typeface="Open Sans"/>
                <a:ea typeface="Open Sans"/>
                <a:cs typeface="Open Sans"/>
              </a:rPr>
              <a:t>Chart</a:t>
            </a:r>
            <a:endParaRPr lang="ko-KR" altLang="id-ID" sz="1100">
              <a:latin typeface="Open Sans"/>
              <a:ea typeface="Open Sans"/>
              <a:cs typeface="Open Sans"/>
            </a:endParaRPr>
          </a:p>
        </p:txBody>
      </p:sp>
      <p:sp>
        <p:nvSpPr>
          <p:cNvPr id="7" name="TextBox 6"/>
          <p:cNvSpPr txBox="1"/>
          <p:nvPr/>
        </p:nvSpPr>
        <p:spPr>
          <a:xfrm>
            <a:off x="804828" y="2268284"/>
            <a:ext cx="2204436" cy="338554"/>
          </a:xfrm>
          <a:prstGeom prst="rect">
            <a:avLst/>
          </a:prstGeom>
          <a:noFill/>
        </p:spPr>
        <p:txBody>
          <a:bodyPr wrap="square" lIns="91440" tIns="45720" rIns="91440" bIns="45720" rtlCol="0" anchor="t">
            <a:spAutoFit/>
          </a:bodyPr>
          <a:lstStyle/>
          <a:p>
            <a:pPr marL="342900" indent="-342900">
              <a:buAutoNum type="arabicPeriod"/>
            </a:pPr>
            <a:r>
              <a:rPr lang="ko-KR" altLang="id-ID" sz="1600" b="1" spc="300" dirty="0">
                <a:solidFill>
                  <a:schemeClr val="tx1">
                    <a:lumMod val="75000"/>
                    <a:lumOff val="25000"/>
                  </a:schemeClr>
                </a:solidFill>
                <a:latin typeface="Montserrat"/>
                <a:ea typeface="맑은 고딕"/>
              </a:rPr>
              <a:t>형태소</a:t>
            </a:r>
            <a:r>
              <a:rPr lang="id-ID" altLang="ko-KR" sz="1600" b="1" spc="300" dirty="0">
                <a:solidFill>
                  <a:schemeClr val="tx1">
                    <a:lumMod val="75000"/>
                    <a:lumOff val="25000"/>
                  </a:schemeClr>
                </a:solidFill>
                <a:latin typeface="Montserrat"/>
                <a:ea typeface="맑은 고딕"/>
              </a:rPr>
              <a:t> </a:t>
            </a:r>
            <a:r>
              <a:rPr lang="ko-KR" altLang="id-ID" sz="1600" b="1" spc="300" dirty="0">
                <a:solidFill>
                  <a:schemeClr val="tx1">
                    <a:lumMod val="75000"/>
                    <a:lumOff val="25000"/>
                  </a:schemeClr>
                </a:solidFill>
                <a:latin typeface="Montserrat"/>
                <a:ea typeface="맑은 고딕"/>
              </a:rPr>
              <a:t>분석</a:t>
            </a:r>
            <a:endParaRPr lang="id-ID" sz="1600" b="1" spc="300" dirty="0">
              <a:solidFill>
                <a:schemeClr val="tx1">
                  <a:lumMod val="75000"/>
                  <a:lumOff val="25000"/>
                </a:schemeClr>
              </a:solidFill>
              <a:latin typeface="Montserrat"/>
            </a:endParaRPr>
          </a:p>
        </p:txBody>
      </p:sp>
      <p:pic>
        <p:nvPicPr>
          <p:cNvPr id="2" name="그림 8" descr="차트이(가) 표시된 사진&#10;&#10;자동 생성된 설명">
            <a:extLst>
              <a:ext uri="{FF2B5EF4-FFF2-40B4-BE49-F238E27FC236}">
                <a16:creationId xmlns:a16="http://schemas.microsoft.com/office/drawing/2014/main" id="{E8334E72-E854-BC8E-EF7C-8A2EF76E86FC}"/>
              </a:ext>
            </a:extLst>
          </p:cNvPr>
          <p:cNvPicPr>
            <a:picLocks noChangeAspect="1"/>
          </p:cNvPicPr>
          <p:nvPr/>
        </p:nvPicPr>
        <p:blipFill>
          <a:blip r:embed="rId2"/>
          <a:stretch>
            <a:fillRect/>
          </a:stretch>
        </p:blipFill>
        <p:spPr>
          <a:xfrm>
            <a:off x="5822577" y="827643"/>
            <a:ext cx="5802405" cy="5404421"/>
          </a:xfrm>
          <a:prstGeom prst="rect">
            <a:avLst/>
          </a:prstGeom>
        </p:spPr>
      </p:pic>
    </p:spTree>
    <p:extLst>
      <p:ext uri="{BB962C8B-B14F-4D97-AF65-F5344CB8AC3E}">
        <p14:creationId xmlns:p14="http://schemas.microsoft.com/office/powerpoint/2010/main" val="1392262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987" y="426252"/>
            <a:ext cx="6039387" cy="599972"/>
          </a:xfrm>
          <a:prstGeom prst="rect">
            <a:avLst/>
          </a:prstGeom>
          <a:noFill/>
        </p:spPr>
        <p:txBody>
          <a:bodyPr wrap="square" lIns="91440" tIns="45720" rIns="91440" bIns="45720" rtlCol="0" anchor="t">
            <a:spAutoFit/>
          </a:bodyPr>
          <a:lstStyle/>
          <a:p>
            <a:pPr algn="ctr">
              <a:lnSpc>
                <a:spcPct val="110000"/>
              </a:lnSpc>
            </a:pPr>
            <a:r>
              <a:rPr lang="id-ID" sz="3200" b="1" spc="300" dirty="0">
                <a:solidFill>
                  <a:schemeClr val="tx1">
                    <a:lumMod val="75000"/>
                    <a:lumOff val="25000"/>
                  </a:schemeClr>
                </a:solidFill>
                <a:latin typeface="Montserrat"/>
              </a:rPr>
              <a:t>(2) </a:t>
            </a:r>
            <a:r>
              <a:rPr lang="ko-KR" altLang="id-ID" sz="3200" b="1" spc="300" dirty="0" err="1">
                <a:solidFill>
                  <a:schemeClr val="tx1">
                    <a:lumMod val="75000"/>
                    <a:lumOff val="25000"/>
                  </a:schemeClr>
                </a:solidFill>
                <a:latin typeface="Montserrat"/>
                <a:ea typeface="맑은 고딕"/>
              </a:rPr>
              <a:t>데이터</a:t>
            </a:r>
            <a:r>
              <a:rPr lang="id-ID" sz="3200" b="1" spc="300" dirty="0">
                <a:solidFill>
                  <a:schemeClr val="tx1">
                    <a:lumMod val="75000"/>
                    <a:lumOff val="25000"/>
                  </a:schemeClr>
                </a:solidFill>
                <a:latin typeface="Montserrat"/>
              </a:rPr>
              <a:t> </a:t>
            </a:r>
            <a:r>
              <a:rPr lang="ko-KR" altLang="id-ID" sz="3200" b="1" spc="300" dirty="0">
                <a:solidFill>
                  <a:schemeClr val="tx1">
                    <a:lumMod val="75000"/>
                    <a:lumOff val="25000"/>
                  </a:schemeClr>
                </a:solidFill>
                <a:latin typeface="Montserrat"/>
                <a:ea typeface="맑은 고딕"/>
              </a:rPr>
              <a:t>분석</a:t>
            </a:r>
            <a:endParaRPr lang="id-ID" sz="3200" b="1" spc="300" dirty="0">
              <a:solidFill>
                <a:schemeClr val="tx1">
                  <a:lumMod val="75000"/>
                  <a:lumOff val="25000"/>
                </a:schemeClr>
              </a:solidFill>
              <a:latin typeface="Montserrat" panose="00000500000000000000" pitchFamily="50" charset="0"/>
              <a:ea typeface="맑은 고딕"/>
            </a:endParaRPr>
          </a:p>
        </p:txBody>
      </p:sp>
      <p:sp>
        <p:nvSpPr>
          <p:cNvPr id="5" name="Rectangle 4"/>
          <p:cNvSpPr/>
          <p:nvPr/>
        </p:nvSpPr>
        <p:spPr>
          <a:xfrm>
            <a:off x="2594412" y="2253129"/>
            <a:ext cx="3182274" cy="383310"/>
          </a:xfrm>
          <a:prstGeom prst="rect">
            <a:avLst/>
          </a:prstGeom>
        </p:spPr>
        <p:txBody>
          <a:bodyPr wrap="square" lIns="91440" tIns="45720" rIns="91440" bIns="45720" anchor="t">
            <a:spAutoFit/>
          </a:bodyPr>
          <a:lstStyle/>
          <a:p>
            <a:pPr marL="171450" indent="-171450" algn="just">
              <a:lnSpc>
                <a:spcPct val="200000"/>
              </a:lnSpc>
              <a:buFont typeface="Calibri"/>
              <a:buChar char="-"/>
            </a:pPr>
            <a:r>
              <a:rPr lang="ko-KR" altLang="id-ID" sz="1100" dirty="0">
                <a:latin typeface="Open Sans"/>
                <a:ea typeface="Open Sans"/>
                <a:cs typeface="Open Sans"/>
              </a:rPr>
              <a:t>리뷰 기반의 7개의 상위 키워드 선정</a:t>
            </a:r>
            <a:endParaRPr lang="id-ID" sz="1100">
              <a:latin typeface="Open Sans"/>
              <a:ea typeface="Open Sans"/>
              <a:cs typeface="Open Sans"/>
            </a:endParaRPr>
          </a:p>
        </p:txBody>
      </p:sp>
      <p:sp>
        <p:nvSpPr>
          <p:cNvPr id="6" name="TextBox 5"/>
          <p:cNvSpPr txBox="1"/>
          <p:nvPr/>
        </p:nvSpPr>
        <p:spPr>
          <a:xfrm>
            <a:off x="2594411" y="1712869"/>
            <a:ext cx="2355620" cy="338554"/>
          </a:xfrm>
          <a:prstGeom prst="rect">
            <a:avLst/>
          </a:prstGeom>
          <a:noFill/>
        </p:spPr>
        <p:txBody>
          <a:bodyPr wrap="square" lIns="91440" tIns="45720" rIns="91440" bIns="45720" rtlCol="0" anchor="t">
            <a:spAutoFit/>
          </a:bodyPr>
          <a:lstStyle/>
          <a:p>
            <a:r>
              <a:rPr lang="id-ID" sz="1600" b="1" spc="300" dirty="0">
                <a:solidFill>
                  <a:schemeClr val="tx1">
                    <a:lumMod val="75000"/>
                    <a:lumOff val="25000"/>
                  </a:schemeClr>
                </a:solidFill>
                <a:latin typeface="Montserrat"/>
              </a:rPr>
              <a:t>2. </a:t>
            </a:r>
            <a:r>
              <a:rPr lang="ko-KR" altLang="id-ID" sz="1600" b="1" spc="300" dirty="0">
                <a:solidFill>
                  <a:schemeClr val="tx1">
                    <a:lumMod val="75000"/>
                    <a:lumOff val="25000"/>
                  </a:schemeClr>
                </a:solidFill>
                <a:latin typeface="Montserrat"/>
                <a:ea typeface="맑은 고딕"/>
              </a:rPr>
              <a:t>키워드</a:t>
            </a:r>
            <a:r>
              <a:rPr lang="id-ID" sz="1600" b="1" spc="300" dirty="0">
                <a:solidFill>
                  <a:schemeClr val="tx1">
                    <a:lumMod val="75000"/>
                    <a:lumOff val="25000"/>
                  </a:schemeClr>
                </a:solidFill>
                <a:latin typeface="Montserrat"/>
              </a:rPr>
              <a:t> </a:t>
            </a:r>
            <a:r>
              <a:rPr lang="ko-KR" altLang="id-ID" sz="1600" b="1" spc="300" dirty="0">
                <a:solidFill>
                  <a:schemeClr val="tx1">
                    <a:lumMod val="75000"/>
                    <a:lumOff val="25000"/>
                  </a:schemeClr>
                </a:solidFill>
                <a:latin typeface="Montserrat"/>
                <a:ea typeface="맑은 고딕"/>
              </a:rPr>
              <a:t>추출</a:t>
            </a:r>
            <a:endParaRPr lang="ko-KR" altLang="en-US" dirty="0">
              <a:solidFill>
                <a:schemeClr val="tx1">
                  <a:lumMod val="75000"/>
                  <a:lumOff val="25000"/>
                </a:schemeClr>
              </a:solidFill>
              <a:ea typeface="맑은 고딕"/>
            </a:endParaRPr>
          </a:p>
        </p:txBody>
      </p:sp>
      <p:sp>
        <p:nvSpPr>
          <p:cNvPr id="8" name="Rectangle 7"/>
          <p:cNvSpPr/>
          <p:nvPr/>
        </p:nvSpPr>
        <p:spPr>
          <a:xfrm>
            <a:off x="7926491" y="2443629"/>
            <a:ext cx="3182274" cy="2751394"/>
          </a:xfrm>
          <a:prstGeom prst="rect">
            <a:avLst/>
          </a:prstGeom>
        </p:spPr>
        <p:txBody>
          <a:bodyPr wrap="square" lIns="91440" tIns="45720" rIns="91440" bIns="45720" anchor="t">
            <a:spAutoFit/>
          </a:bodyPr>
          <a:lstStyle/>
          <a:p>
            <a:pPr algn="just">
              <a:lnSpc>
                <a:spcPct val="200000"/>
              </a:lnSpc>
            </a:pPr>
            <a:r>
              <a:rPr lang="ko-KR" altLang="id-ID" sz="1100" dirty="0">
                <a:latin typeface="Open Sans"/>
                <a:ea typeface="Open Sans"/>
                <a:cs typeface="Open Sans"/>
              </a:rPr>
              <a:t>키워드</a:t>
            </a:r>
            <a:r>
              <a:rPr lang="id-ID" sz="1100" dirty="0">
                <a:latin typeface="Open Sans"/>
                <a:ea typeface="Open Sans"/>
                <a:cs typeface="Open Sans"/>
              </a:rPr>
              <a:t> </a:t>
            </a:r>
            <a:r>
              <a:rPr lang="ko-KR" altLang="id-ID" sz="1100" dirty="0">
                <a:latin typeface="Open Sans"/>
                <a:ea typeface="Open Sans"/>
                <a:cs typeface="Open Sans"/>
              </a:rPr>
              <a:t>여부와</a:t>
            </a:r>
            <a:r>
              <a:rPr lang="id-ID" sz="1100" dirty="0">
                <a:latin typeface="Open Sans"/>
                <a:ea typeface="Open Sans"/>
                <a:cs typeface="Open Sans"/>
              </a:rPr>
              <a:t> </a:t>
            </a:r>
            <a:r>
              <a:rPr lang="ko-KR" altLang="id-ID" sz="1100" dirty="0">
                <a:latin typeface="Open Sans"/>
                <a:ea typeface="Open Sans"/>
                <a:cs typeface="Open Sans"/>
              </a:rPr>
              <a:t>립</a:t>
            </a:r>
            <a:r>
              <a:rPr lang="id-ID" sz="1100" dirty="0">
                <a:latin typeface="Open Sans"/>
                <a:ea typeface="Open Sans"/>
                <a:cs typeface="Open Sans"/>
              </a:rPr>
              <a:t> </a:t>
            </a:r>
            <a:r>
              <a:rPr lang="ko-KR" altLang="id-ID" sz="1100" dirty="0">
                <a:latin typeface="Open Sans"/>
                <a:ea typeface="Open Sans"/>
                <a:cs typeface="Open Sans"/>
              </a:rPr>
              <a:t>길이에</a:t>
            </a:r>
            <a:r>
              <a:rPr lang="id-ID" sz="1100" dirty="0">
                <a:latin typeface="Open Sans"/>
                <a:ea typeface="Open Sans"/>
                <a:cs typeface="Open Sans"/>
              </a:rPr>
              <a:t> </a:t>
            </a:r>
            <a:r>
              <a:rPr lang="ko-KR" altLang="id-ID" sz="1100" dirty="0">
                <a:latin typeface="Open Sans"/>
                <a:ea typeface="Open Sans"/>
                <a:cs typeface="Open Sans"/>
              </a:rPr>
              <a:t>따라</a:t>
            </a:r>
            <a:r>
              <a:rPr lang="id-ID" sz="1100" dirty="0">
                <a:latin typeface="Open Sans"/>
                <a:ea typeface="Open Sans"/>
                <a:cs typeface="Open Sans"/>
              </a:rPr>
              <a:t> </a:t>
            </a:r>
            <a:endParaRPr lang="id-ID" altLang="ko-KR" sz="1100" dirty="0">
              <a:latin typeface="Open Sans"/>
              <a:ea typeface="Open Sans"/>
              <a:cs typeface="Open Sans"/>
            </a:endParaRPr>
          </a:p>
          <a:p>
            <a:pPr algn="just">
              <a:lnSpc>
                <a:spcPct val="200000"/>
              </a:lnSpc>
            </a:pPr>
            <a:r>
              <a:rPr lang="ko-KR" altLang="id-ID" sz="1100" dirty="0">
                <a:latin typeface="Open Sans"/>
                <a:ea typeface="Open Sans"/>
                <a:cs typeface="Open Sans"/>
              </a:rPr>
              <a:t>리뷰에</a:t>
            </a:r>
            <a:r>
              <a:rPr lang="id-ID" altLang="ko-KR" sz="1100" dirty="0">
                <a:latin typeface="Open Sans"/>
                <a:ea typeface="Open Sans"/>
                <a:cs typeface="Open Sans"/>
              </a:rPr>
              <a:t> </a:t>
            </a:r>
            <a:r>
              <a:rPr lang="id-ID" altLang="ko-KR" sz="1100" dirty="0" err="1">
                <a:latin typeface="Open Sans"/>
                <a:ea typeface="Open Sans"/>
                <a:cs typeface="Open Sans"/>
              </a:rPr>
              <a:t>유용한</a:t>
            </a:r>
            <a:r>
              <a:rPr lang="id-ID" altLang="ko-KR" sz="1100" dirty="0">
                <a:latin typeface="Open Sans"/>
                <a:ea typeface="Open Sans"/>
                <a:cs typeface="Open Sans"/>
              </a:rPr>
              <a:t> </a:t>
            </a:r>
            <a:r>
              <a:rPr lang="id-ID" altLang="ko-KR" sz="1100" dirty="0" err="1">
                <a:latin typeface="Open Sans"/>
                <a:ea typeface="Open Sans"/>
                <a:cs typeface="Open Sans"/>
              </a:rPr>
              <a:t>정보가</a:t>
            </a:r>
            <a:r>
              <a:rPr lang="id-ID" altLang="ko-KR" sz="1100" dirty="0">
                <a:latin typeface="Open Sans"/>
                <a:ea typeface="Open Sans"/>
                <a:cs typeface="Open Sans"/>
              </a:rPr>
              <a:t> </a:t>
            </a:r>
            <a:r>
              <a:rPr lang="id-ID" altLang="ko-KR" sz="1100" dirty="0" err="1">
                <a:latin typeface="Open Sans"/>
                <a:ea typeface="Open Sans"/>
                <a:cs typeface="Open Sans"/>
              </a:rPr>
              <a:t>있다고</a:t>
            </a:r>
            <a:r>
              <a:rPr lang="id-ID" altLang="ko-KR" sz="1100" dirty="0">
                <a:latin typeface="Open Sans"/>
                <a:ea typeface="Open Sans"/>
                <a:cs typeface="Open Sans"/>
              </a:rPr>
              <a:t> </a:t>
            </a:r>
          </a:p>
          <a:p>
            <a:pPr algn="just">
              <a:lnSpc>
                <a:spcPct val="200000"/>
              </a:lnSpc>
            </a:pPr>
            <a:r>
              <a:rPr lang="id-ID" altLang="ko-KR" sz="1100" dirty="0" err="1">
                <a:latin typeface="Open Sans"/>
                <a:ea typeface="Open Sans"/>
                <a:cs typeface="Open Sans"/>
              </a:rPr>
              <a:t>판단하여</a:t>
            </a:r>
            <a:r>
              <a:rPr lang="id-ID" altLang="ko-KR" sz="1100" dirty="0">
                <a:latin typeface="Open Sans"/>
                <a:ea typeface="Open Sans"/>
                <a:cs typeface="Open Sans"/>
              </a:rPr>
              <a:t> </a:t>
            </a:r>
            <a:r>
              <a:rPr lang="id-ID" altLang="ko-KR" sz="1100" dirty="0" err="1">
                <a:latin typeface="Open Sans"/>
                <a:ea typeface="Open Sans"/>
                <a:cs typeface="Open Sans"/>
              </a:rPr>
              <a:t>최종</a:t>
            </a:r>
            <a:r>
              <a:rPr lang="id-ID" altLang="ko-KR" sz="1100" dirty="0">
                <a:latin typeface="Open Sans"/>
                <a:ea typeface="Open Sans"/>
                <a:cs typeface="Open Sans"/>
              </a:rPr>
              <a:t> </a:t>
            </a:r>
            <a:r>
              <a:rPr lang="id-ID" altLang="ko-KR" sz="1100" dirty="0" err="1">
                <a:latin typeface="Open Sans"/>
                <a:ea typeface="Open Sans"/>
                <a:cs typeface="Open Sans"/>
              </a:rPr>
              <a:t>추천된</a:t>
            </a:r>
            <a:r>
              <a:rPr lang="id-ID" altLang="ko-KR" sz="1100" dirty="0">
                <a:latin typeface="Open Sans"/>
                <a:ea typeface="Open Sans"/>
                <a:cs typeface="Open Sans"/>
              </a:rPr>
              <a:t> </a:t>
            </a:r>
            <a:r>
              <a:rPr lang="id-ID" altLang="ko-KR" sz="1100" dirty="0" err="1">
                <a:latin typeface="Open Sans"/>
                <a:ea typeface="Open Sans"/>
                <a:cs typeface="Open Sans"/>
              </a:rPr>
              <a:t>호텔의</a:t>
            </a:r>
            <a:r>
              <a:rPr lang="id-ID" altLang="ko-KR" sz="1100" dirty="0">
                <a:latin typeface="Open Sans"/>
                <a:ea typeface="Open Sans"/>
                <a:cs typeface="Open Sans"/>
              </a:rPr>
              <a:t> </a:t>
            </a:r>
          </a:p>
          <a:p>
            <a:pPr algn="just">
              <a:lnSpc>
                <a:spcPct val="200000"/>
              </a:lnSpc>
            </a:pPr>
            <a:r>
              <a:rPr lang="id-ID" altLang="ko-KR" sz="1100" dirty="0" err="1">
                <a:latin typeface="Open Sans"/>
                <a:ea typeface="Open Sans"/>
                <a:cs typeface="Open Sans"/>
              </a:rPr>
              <a:t>유용한리뷰를</a:t>
            </a:r>
            <a:r>
              <a:rPr lang="id-ID" altLang="ko-KR" sz="1100" dirty="0">
                <a:latin typeface="Open Sans"/>
                <a:ea typeface="Open Sans"/>
                <a:cs typeface="Open Sans"/>
              </a:rPr>
              <a:t> </a:t>
            </a:r>
            <a:r>
              <a:rPr lang="id-ID" altLang="ko-KR" sz="1100" dirty="0" err="1">
                <a:latin typeface="Open Sans"/>
                <a:ea typeface="Open Sans"/>
                <a:cs typeface="Open Sans"/>
              </a:rPr>
              <a:t>제공하여</a:t>
            </a:r>
            <a:r>
              <a:rPr lang="id-ID" altLang="ko-KR" sz="1100" dirty="0">
                <a:latin typeface="Open Sans"/>
                <a:ea typeface="Open Sans"/>
                <a:cs typeface="Open Sans"/>
              </a:rPr>
              <a:t> </a:t>
            </a:r>
            <a:r>
              <a:rPr lang="id-ID" altLang="ko-KR" sz="1100" dirty="0" err="1">
                <a:latin typeface="Open Sans"/>
                <a:ea typeface="Open Sans"/>
                <a:cs typeface="Open Sans"/>
              </a:rPr>
              <a:t>호텔을</a:t>
            </a:r>
            <a:r>
              <a:rPr lang="id-ID" altLang="ko-KR" sz="1100" dirty="0">
                <a:latin typeface="Open Sans"/>
                <a:ea typeface="Open Sans"/>
                <a:cs typeface="Open Sans"/>
              </a:rPr>
              <a:t> </a:t>
            </a:r>
          </a:p>
          <a:p>
            <a:pPr algn="just">
              <a:lnSpc>
                <a:spcPct val="200000"/>
              </a:lnSpc>
            </a:pPr>
            <a:r>
              <a:rPr lang="id-ID" altLang="ko-KR" sz="1100" dirty="0" err="1">
                <a:latin typeface="Open Sans"/>
                <a:ea typeface="Open Sans"/>
                <a:cs typeface="Open Sans"/>
              </a:rPr>
              <a:t>파악하는데</a:t>
            </a:r>
            <a:r>
              <a:rPr lang="id-ID" altLang="ko-KR" sz="1100" dirty="0">
                <a:latin typeface="Open Sans"/>
                <a:ea typeface="Open Sans"/>
                <a:cs typeface="Open Sans"/>
              </a:rPr>
              <a:t> </a:t>
            </a:r>
            <a:r>
              <a:rPr lang="id-ID" altLang="ko-KR" sz="1100" dirty="0" err="1">
                <a:latin typeface="Open Sans"/>
                <a:ea typeface="Open Sans"/>
                <a:cs typeface="Open Sans"/>
              </a:rPr>
              <a:t>도움</a:t>
            </a:r>
            <a:endParaRPr lang="id-ID" altLang="ko-KR" sz="1100" dirty="0">
              <a:latin typeface="Open Sans"/>
              <a:ea typeface="Open Sans"/>
              <a:cs typeface="Open Sans"/>
            </a:endParaRPr>
          </a:p>
          <a:p>
            <a:pPr algn="just">
              <a:lnSpc>
                <a:spcPct val="200000"/>
              </a:lnSpc>
            </a:pPr>
            <a:endParaRPr lang="id-ID" altLang="ko-KR" sz="1100" dirty="0">
              <a:latin typeface="Open Sans"/>
              <a:ea typeface="Open Sans"/>
              <a:cs typeface="Open Sans"/>
            </a:endParaRPr>
          </a:p>
          <a:p>
            <a:pPr algn="just">
              <a:lnSpc>
                <a:spcPct val="200000"/>
              </a:lnSpc>
              <a:buFont typeface="Calibri"/>
            </a:pPr>
            <a:r>
              <a:rPr lang="id-ID" altLang="ko-KR" sz="1100" dirty="0" err="1">
                <a:latin typeface="Open Sans"/>
                <a:ea typeface="Open Sans"/>
                <a:cs typeface="Open Sans"/>
              </a:rPr>
              <a:t>필터링</a:t>
            </a:r>
            <a:r>
              <a:rPr lang="id-ID" altLang="ko-KR" sz="1100" dirty="0">
                <a:latin typeface="Open Sans"/>
                <a:ea typeface="Open Sans"/>
                <a:cs typeface="Open Sans"/>
              </a:rPr>
              <a:t> </a:t>
            </a:r>
            <a:r>
              <a:rPr lang="id-ID" altLang="ko-KR" sz="1100" dirty="0" err="1">
                <a:latin typeface="Open Sans"/>
                <a:ea typeface="Open Sans"/>
                <a:cs typeface="Open Sans"/>
              </a:rPr>
              <a:t>조건</a:t>
            </a:r>
            <a:endParaRPr lang="id-ID" altLang="ko-KR" sz="1100" dirty="0">
              <a:latin typeface="Open Sans"/>
              <a:ea typeface="Open Sans"/>
              <a:cs typeface="Open Sans"/>
            </a:endParaRPr>
          </a:p>
          <a:p>
            <a:pPr algn="just">
              <a:lnSpc>
                <a:spcPct val="200000"/>
              </a:lnSpc>
            </a:pPr>
            <a:r>
              <a:rPr lang="id-ID" altLang="ko-KR" sz="1100" dirty="0" err="1">
                <a:latin typeface="Open Sans"/>
                <a:ea typeface="Open Sans"/>
                <a:cs typeface="Open Sans"/>
              </a:rPr>
              <a:t>선정된</a:t>
            </a:r>
            <a:r>
              <a:rPr lang="id-ID" altLang="ko-KR" sz="1100" dirty="0">
                <a:latin typeface="Open Sans"/>
                <a:ea typeface="Open Sans"/>
                <a:cs typeface="Open Sans"/>
              </a:rPr>
              <a:t> </a:t>
            </a:r>
            <a:r>
              <a:rPr lang="id-ID" altLang="ko-KR" sz="1100" dirty="0" err="1">
                <a:latin typeface="Open Sans"/>
                <a:ea typeface="Open Sans"/>
                <a:cs typeface="Open Sans"/>
              </a:rPr>
              <a:t>상위</a:t>
            </a:r>
            <a:r>
              <a:rPr lang="id-ID" altLang="ko-KR" sz="1100" dirty="0">
                <a:latin typeface="Open Sans"/>
                <a:ea typeface="Open Sans"/>
                <a:cs typeface="Open Sans"/>
              </a:rPr>
              <a:t> </a:t>
            </a:r>
            <a:r>
              <a:rPr lang="id-ID" altLang="ko-KR" sz="1100" dirty="0" err="1">
                <a:latin typeface="Open Sans"/>
                <a:ea typeface="Open Sans"/>
                <a:cs typeface="Open Sans"/>
              </a:rPr>
              <a:t>키워드</a:t>
            </a:r>
            <a:r>
              <a:rPr lang="id-ID" altLang="ko-KR" sz="1100" dirty="0">
                <a:latin typeface="Open Sans"/>
                <a:ea typeface="Open Sans"/>
                <a:cs typeface="Open Sans"/>
              </a:rPr>
              <a:t> 2개 </a:t>
            </a:r>
            <a:r>
              <a:rPr lang="id-ID" altLang="ko-KR" sz="1100" dirty="0" err="1">
                <a:latin typeface="Open Sans"/>
                <a:ea typeface="Open Sans"/>
                <a:cs typeface="Open Sans"/>
              </a:rPr>
              <a:t>이상</a:t>
            </a:r>
            <a:endParaRPr lang="id-ID" altLang="ko-KR" sz="1100">
              <a:latin typeface="Open Sans"/>
              <a:ea typeface="Open Sans"/>
              <a:cs typeface="Open Sans"/>
            </a:endParaRPr>
          </a:p>
        </p:txBody>
      </p:sp>
      <p:sp>
        <p:nvSpPr>
          <p:cNvPr id="9" name="TextBox 8"/>
          <p:cNvSpPr txBox="1"/>
          <p:nvPr/>
        </p:nvSpPr>
        <p:spPr>
          <a:xfrm>
            <a:off x="7926490" y="1712870"/>
            <a:ext cx="2781442" cy="338554"/>
          </a:xfrm>
          <a:prstGeom prst="rect">
            <a:avLst/>
          </a:prstGeom>
          <a:noFill/>
        </p:spPr>
        <p:txBody>
          <a:bodyPr wrap="square" lIns="91440" tIns="45720" rIns="91440" bIns="45720" rtlCol="0" anchor="t">
            <a:spAutoFit/>
          </a:bodyPr>
          <a:lstStyle/>
          <a:p>
            <a:r>
              <a:rPr lang="id-ID" sz="1600" b="1" spc="300" dirty="0">
                <a:solidFill>
                  <a:schemeClr val="tx1">
                    <a:lumMod val="75000"/>
                    <a:lumOff val="25000"/>
                  </a:schemeClr>
                </a:solidFill>
                <a:latin typeface="Montserrat"/>
              </a:rPr>
              <a:t>3. </a:t>
            </a:r>
            <a:r>
              <a:rPr lang="ko-KR" altLang="id-ID" sz="1600" b="1" spc="300" dirty="0">
                <a:solidFill>
                  <a:schemeClr val="tx1">
                    <a:lumMod val="75000"/>
                    <a:lumOff val="25000"/>
                  </a:schemeClr>
                </a:solidFill>
                <a:latin typeface="Montserrat"/>
                <a:ea typeface="맑은 고딕"/>
              </a:rPr>
              <a:t>유용한</a:t>
            </a:r>
            <a:r>
              <a:rPr lang="id-ID" altLang="ko-KR" sz="1600" b="1" spc="300" dirty="0">
                <a:solidFill>
                  <a:schemeClr val="tx1">
                    <a:lumMod val="75000"/>
                    <a:lumOff val="25000"/>
                  </a:schemeClr>
                </a:solidFill>
                <a:latin typeface="Montserrat"/>
                <a:ea typeface="맑은 고딕"/>
              </a:rPr>
              <a:t> </a:t>
            </a:r>
            <a:r>
              <a:rPr lang="id-ID" altLang="ko-KR" sz="1600" b="1" spc="300" dirty="0" err="1">
                <a:solidFill>
                  <a:schemeClr val="tx1">
                    <a:lumMod val="75000"/>
                    <a:lumOff val="25000"/>
                  </a:schemeClr>
                </a:solidFill>
                <a:latin typeface="Montserrat"/>
                <a:ea typeface="맑은 고딕"/>
              </a:rPr>
              <a:t>리뷰</a:t>
            </a:r>
            <a:r>
              <a:rPr lang="ko-KR" altLang="id-ID" sz="1600" b="1" spc="300" dirty="0">
                <a:solidFill>
                  <a:schemeClr val="tx1">
                    <a:lumMod val="75000"/>
                    <a:lumOff val="25000"/>
                  </a:schemeClr>
                </a:solidFill>
                <a:latin typeface="Montserrat"/>
                <a:ea typeface="맑은 고딕"/>
              </a:rPr>
              <a:t> 필터링</a:t>
            </a:r>
            <a:endParaRPr lang="ko-KR" altLang="en-US" dirty="0">
              <a:solidFill>
                <a:schemeClr val="tx1">
                  <a:lumMod val="75000"/>
                  <a:lumOff val="25000"/>
                </a:schemeClr>
              </a:solidFill>
              <a:ea typeface="맑은 고딕"/>
            </a:endParaRPr>
          </a:p>
        </p:txBody>
      </p:sp>
      <p:sp>
        <p:nvSpPr>
          <p:cNvPr id="21" name="Oval 20"/>
          <p:cNvSpPr/>
          <p:nvPr/>
        </p:nvSpPr>
        <p:spPr>
          <a:xfrm>
            <a:off x="6349964" y="1851713"/>
            <a:ext cx="1248295" cy="1248295"/>
          </a:xfrm>
          <a:prstGeom prst="ellipse">
            <a:avLst/>
          </a:prstGeom>
          <a:solidFill>
            <a:srgbClr val="00B9FF"/>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50653" y="1851713"/>
            <a:ext cx="1248295" cy="1248295"/>
          </a:xfrm>
          <a:prstGeom prst="ellipse">
            <a:avLst/>
          </a:prstGeom>
          <a:solidFill>
            <a:srgbClr val="00B9FF"/>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a:spLocks noEditPoints="1"/>
          </p:cNvSpPr>
          <p:nvPr/>
        </p:nvSpPr>
        <p:spPr bwMode="auto">
          <a:xfrm>
            <a:off x="1318465" y="2199762"/>
            <a:ext cx="508827" cy="550911"/>
          </a:xfrm>
          <a:custGeom>
            <a:avLst/>
            <a:gdLst>
              <a:gd name="T0" fmla="*/ 697 w 697"/>
              <a:gd name="T1" fmla="*/ 80 h 757"/>
              <a:gd name="T2" fmla="*/ 595 w 697"/>
              <a:gd name="T3" fmla="*/ 80 h 757"/>
              <a:gd name="T4" fmla="*/ 595 w 697"/>
              <a:gd name="T5" fmla="*/ 757 h 757"/>
              <a:gd name="T6" fmla="*/ 697 w 697"/>
              <a:gd name="T7" fmla="*/ 757 h 757"/>
              <a:gd name="T8" fmla="*/ 697 w 697"/>
              <a:gd name="T9" fmla="*/ 80 h 757"/>
              <a:gd name="T10" fmla="*/ 548 w 697"/>
              <a:gd name="T11" fmla="*/ 375 h 757"/>
              <a:gd name="T12" fmla="*/ 446 w 697"/>
              <a:gd name="T13" fmla="*/ 375 h 757"/>
              <a:gd name="T14" fmla="*/ 446 w 697"/>
              <a:gd name="T15" fmla="*/ 425 h 757"/>
              <a:gd name="T16" fmla="*/ 548 w 697"/>
              <a:gd name="T17" fmla="*/ 425 h 757"/>
              <a:gd name="T18" fmla="*/ 548 w 697"/>
              <a:gd name="T19" fmla="*/ 375 h 757"/>
              <a:gd name="T20" fmla="*/ 102 w 697"/>
              <a:gd name="T21" fmla="*/ 222 h 757"/>
              <a:gd name="T22" fmla="*/ 0 w 697"/>
              <a:gd name="T23" fmla="*/ 222 h 757"/>
              <a:gd name="T24" fmla="*/ 0 w 697"/>
              <a:gd name="T25" fmla="*/ 272 h 757"/>
              <a:gd name="T26" fmla="*/ 102 w 697"/>
              <a:gd name="T27" fmla="*/ 272 h 757"/>
              <a:gd name="T28" fmla="*/ 102 w 697"/>
              <a:gd name="T29" fmla="*/ 222 h 757"/>
              <a:gd name="T30" fmla="*/ 251 w 697"/>
              <a:gd name="T31" fmla="*/ 287 h 757"/>
              <a:gd name="T32" fmla="*/ 149 w 697"/>
              <a:gd name="T33" fmla="*/ 287 h 757"/>
              <a:gd name="T34" fmla="*/ 149 w 697"/>
              <a:gd name="T35" fmla="*/ 337 h 757"/>
              <a:gd name="T36" fmla="*/ 251 w 697"/>
              <a:gd name="T37" fmla="*/ 337 h 757"/>
              <a:gd name="T38" fmla="*/ 251 w 697"/>
              <a:gd name="T39" fmla="*/ 287 h 757"/>
              <a:gd name="T40" fmla="*/ 400 w 697"/>
              <a:gd name="T41" fmla="*/ 105 h 757"/>
              <a:gd name="T42" fmla="*/ 298 w 697"/>
              <a:gd name="T43" fmla="*/ 105 h 757"/>
              <a:gd name="T44" fmla="*/ 298 w 697"/>
              <a:gd name="T45" fmla="*/ 155 h 757"/>
              <a:gd name="T46" fmla="*/ 400 w 697"/>
              <a:gd name="T47" fmla="*/ 155 h 757"/>
              <a:gd name="T48" fmla="*/ 400 w 697"/>
              <a:gd name="T49" fmla="*/ 105 h 757"/>
              <a:gd name="T50" fmla="*/ 697 w 697"/>
              <a:gd name="T51" fmla="*/ 0 h 757"/>
              <a:gd name="T52" fmla="*/ 595 w 697"/>
              <a:gd name="T53" fmla="*/ 0 h 757"/>
              <a:gd name="T54" fmla="*/ 595 w 697"/>
              <a:gd name="T55" fmla="*/ 49 h 757"/>
              <a:gd name="T56" fmla="*/ 697 w 697"/>
              <a:gd name="T57" fmla="*/ 49 h 757"/>
              <a:gd name="T58" fmla="*/ 697 w 697"/>
              <a:gd name="T59" fmla="*/ 0 h 757"/>
              <a:gd name="T60" fmla="*/ 102 w 697"/>
              <a:gd name="T61" fmla="*/ 297 h 757"/>
              <a:gd name="T62" fmla="*/ 0 w 697"/>
              <a:gd name="T63" fmla="*/ 297 h 757"/>
              <a:gd name="T64" fmla="*/ 0 w 697"/>
              <a:gd name="T65" fmla="*/ 757 h 757"/>
              <a:gd name="T66" fmla="*/ 102 w 697"/>
              <a:gd name="T67" fmla="*/ 757 h 757"/>
              <a:gd name="T68" fmla="*/ 102 w 697"/>
              <a:gd name="T69" fmla="*/ 297 h 757"/>
              <a:gd name="T70" fmla="*/ 251 w 697"/>
              <a:gd name="T71" fmla="*/ 361 h 757"/>
              <a:gd name="T72" fmla="*/ 149 w 697"/>
              <a:gd name="T73" fmla="*/ 361 h 757"/>
              <a:gd name="T74" fmla="*/ 149 w 697"/>
              <a:gd name="T75" fmla="*/ 757 h 757"/>
              <a:gd name="T76" fmla="*/ 251 w 697"/>
              <a:gd name="T77" fmla="*/ 757 h 757"/>
              <a:gd name="T78" fmla="*/ 251 w 697"/>
              <a:gd name="T79" fmla="*/ 361 h 757"/>
              <a:gd name="T80" fmla="*/ 400 w 697"/>
              <a:gd name="T81" fmla="*/ 180 h 757"/>
              <a:gd name="T82" fmla="*/ 298 w 697"/>
              <a:gd name="T83" fmla="*/ 180 h 757"/>
              <a:gd name="T84" fmla="*/ 298 w 697"/>
              <a:gd name="T85" fmla="*/ 757 h 757"/>
              <a:gd name="T86" fmla="*/ 400 w 697"/>
              <a:gd name="T87" fmla="*/ 757 h 757"/>
              <a:gd name="T88" fmla="*/ 400 w 697"/>
              <a:gd name="T89" fmla="*/ 180 h 757"/>
              <a:gd name="T90" fmla="*/ 548 w 697"/>
              <a:gd name="T91" fmla="*/ 450 h 757"/>
              <a:gd name="T92" fmla="*/ 446 w 697"/>
              <a:gd name="T93" fmla="*/ 450 h 757"/>
              <a:gd name="T94" fmla="*/ 446 w 697"/>
              <a:gd name="T95" fmla="*/ 757 h 757"/>
              <a:gd name="T96" fmla="*/ 548 w 697"/>
              <a:gd name="T97" fmla="*/ 757 h 757"/>
              <a:gd name="T98" fmla="*/ 548 w 697"/>
              <a:gd name="T99" fmla="*/ 45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7" h="757">
                <a:moveTo>
                  <a:pt x="697" y="80"/>
                </a:moveTo>
                <a:lnTo>
                  <a:pt x="595" y="80"/>
                </a:lnTo>
                <a:lnTo>
                  <a:pt x="595" y="757"/>
                </a:lnTo>
                <a:lnTo>
                  <a:pt x="697" y="757"/>
                </a:lnTo>
                <a:lnTo>
                  <a:pt x="697" y="80"/>
                </a:lnTo>
                <a:close/>
                <a:moveTo>
                  <a:pt x="548" y="375"/>
                </a:moveTo>
                <a:lnTo>
                  <a:pt x="446" y="375"/>
                </a:lnTo>
                <a:lnTo>
                  <a:pt x="446" y="425"/>
                </a:lnTo>
                <a:lnTo>
                  <a:pt x="548" y="425"/>
                </a:lnTo>
                <a:lnTo>
                  <a:pt x="548" y="375"/>
                </a:lnTo>
                <a:close/>
                <a:moveTo>
                  <a:pt x="102" y="222"/>
                </a:moveTo>
                <a:lnTo>
                  <a:pt x="0" y="222"/>
                </a:lnTo>
                <a:lnTo>
                  <a:pt x="0" y="272"/>
                </a:lnTo>
                <a:lnTo>
                  <a:pt x="102" y="272"/>
                </a:lnTo>
                <a:lnTo>
                  <a:pt x="102" y="222"/>
                </a:lnTo>
                <a:close/>
                <a:moveTo>
                  <a:pt x="251" y="287"/>
                </a:moveTo>
                <a:lnTo>
                  <a:pt x="149" y="287"/>
                </a:lnTo>
                <a:lnTo>
                  <a:pt x="149" y="337"/>
                </a:lnTo>
                <a:lnTo>
                  <a:pt x="251" y="337"/>
                </a:lnTo>
                <a:lnTo>
                  <a:pt x="251" y="287"/>
                </a:lnTo>
                <a:close/>
                <a:moveTo>
                  <a:pt x="400" y="105"/>
                </a:moveTo>
                <a:lnTo>
                  <a:pt x="298" y="105"/>
                </a:lnTo>
                <a:lnTo>
                  <a:pt x="298" y="155"/>
                </a:lnTo>
                <a:lnTo>
                  <a:pt x="400" y="155"/>
                </a:lnTo>
                <a:lnTo>
                  <a:pt x="400" y="105"/>
                </a:lnTo>
                <a:close/>
                <a:moveTo>
                  <a:pt x="697" y="0"/>
                </a:moveTo>
                <a:lnTo>
                  <a:pt x="595" y="0"/>
                </a:lnTo>
                <a:lnTo>
                  <a:pt x="595" y="49"/>
                </a:lnTo>
                <a:lnTo>
                  <a:pt x="697" y="49"/>
                </a:lnTo>
                <a:lnTo>
                  <a:pt x="697" y="0"/>
                </a:lnTo>
                <a:close/>
                <a:moveTo>
                  <a:pt x="102" y="297"/>
                </a:moveTo>
                <a:lnTo>
                  <a:pt x="0" y="297"/>
                </a:lnTo>
                <a:lnTo>
                  <a:pt x="0" y="757"/>
                </a:lnTo>
                <a:lnTo>
                  <a:pt x="102" y="757"/>
                </a:lnTo>
                <a:lnTo>
                  <a:pt x="102" y="297"/>
                </a:lnTo>
                <a:close/>
                <a:moveTo>
                  <a:pt x="251" y="361"/>
                </a:moveTo>
                <a:lnTo>
                  <a:pt x="149" y="361"/>
                </a:lnTo>
                <a:lnTo>
                  <a:pt x="149" y="757"/>
                </a:lnTo>
                <a:lnTo>
                  <a:pt x="251" y="757"/>
                </a:lnTo>
                <a:lnTo>
                  <a:pt x="251" y="361"/>
                </a:lnTo>
                <a:close/>
                <a:moveTo>
                  <a:pt x="400" y="180"/>
                </a:moveTo>
                <a:lnTo>
                  <a:pt x="298" y="180"/>
                </a:lnTo>
                <a:lnTo>
                  <a:pt x="298" y="757"/>
                </a:lnTo>
                <a:lnTo>
                  <a:pt x="400" y="757"/>
                </a:lnTo>
                <a:lnTo>
                  <a:pt x="400" y="180"/>
                </a:lnTo>
                <a:close/>
                <a:moveTo>
                  <a:pt x="548" y="450"/>
                </a:moveTo>
                <a:lnTo>
                  <a:pt x="446" y="450"/>
                </a:lnTo>
                <a:lnTo>
                  <a:pt x="446" y="757"/>
                </a:lnTo>
                <a:lnTo>
                  <a:pt x="548" y="757"/>
                </a:lnTo>
                <a:lnTo>
                  <a:pt x="548" y="450"/>
                </a:ln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17" name="Freeform 16"/>
          <p:cNvSpPr>
            <a:spLocks noEditPoints="1"/>
          </p:cNvSpPr>
          <p:nvPr/>
        </p:nvSpPr>
        <p:spPr bwMode="auto">
          <a:xfrm>
            <a:off x="6670514" y="2269281"/>
            <a:ext cx="599834" cy="547628"/>
          </a:xfrm>
          <a:custGeom>
            <a:avLst/>
            <a:gdLst>
              <a:gd name="T0" fmla="*/ 622 w 774"/>
              <a:gd name="T1" fmla="*/ 190 h 783"/>
              <a:gd name="T2" fmla="*/ 601 w 774"/>
              <a:gd name="T3" fmla="*/ 135 h 783"/>
              <a:gd name="T4" fmla="*/ 640 w 774"/>
              <a:gd name="T5" fmla="*/ 235 h 783"/>
              <a:gd name="T6" fmla="*/ 583 w 774"/>
              <a:gd name="T7" fmla="*/ 90 h 783"/>
              <a:gd name="T8" fmla="*/ 640 w 774"/>
              <a:gd name="T9" fmla="*/ 235 h 783"/>
              <a:gd name="T10" fmla="*/ 750 w 774"/>
              <a:gd name="T11" fmla="*/ 196 h 783"/>
              <a:gd name="T12" fmla="*/ 769 w 774"/>
              <a:gd name="T13" fmla="*/ 127 h 783"/>
              <a:gd name="T14" fmla="*/ 760 w 774"/>
              <a:gd name="T15" fmla="*/ 85 h 783"/>
              <a:gd name="T16" fmla="*/ 731 w 774"/>
              <a:gd name="T17" fmla="*/ 88 h 783"/>
              <a:gd name="T18" fmla="*/ 696 w 774"/>
              <a:gd name="T19" fmla="*/ 26 h 783"/>
              <a:gd name="T20" fmla="*/ 692 w 774"/>
              <a:gd name="T21" fmla="*/ 17 h 783"/>
              <a:gd name="T22" fmla="*/ 650 w 774"/>
              <a:gd name="T23" fmla="*/ 7 h 783"/>
              <a:gd name="T24" fmla="*/ 583 w 774"/>
              <a:gd name="T25" fmla="*/ 25 h 783"/>
              <a:gd name="T26" fmla="*/ 565 w 774"/>
              <a:gd name="T27" fmla="*/ 2 h 783"/>
              <a:gd name="T28" fmla="*/ 529 w 774"/>
              <a:gd name="T29" fmla="*/ 24 h 783"/>
              <a:gd name="T30" fmla="*/ 493 w 774"/>
              <a:gd name="T31" fmla="*/ 85 h 783"/>
              <a:gd name="T32" fmla="*/ 465 w 774"/>
              <a:gd name="T33" fmla="*/ 81 h 783"/>
              <a:gd name="T34" fmla="*/ 451 w 774"/>
              <a:gd name="T35" fmla="*/ 119 h 783"/>
              <a:gd name="T36" fmla="*/ 473 w 774"/>
              <a:gd name="T37" fmla="*/ 131 h 783"/>
              <a:gd name="T38" fmla="*/ 454 w 774"/>
              <a:gd name="T39" fmla="*/ 198 h 783"/>
              <a:gd name="T40" fmla="*/ 463 w 774"/>
              <a:gd name="T41" fmla="*/ 240 h 783"/>
              <a:gd name="T42" fmla="*/ 489 w 774"/>
              <a:gd name="T43" fmla="*/ 238 h 783"/>
              <a:gd name="T44" fmla="*/ 524 w 774"/>
              <a:gd name="T45" fmla="*/ 299 h 783"/>
              <a:gd name="T46" fmla="*/ 560 w 774"/>
              <a:gd name="T47" fmla="*/ 323 h 783"/>
              <a:gd name="T48" fmla="*/ 570 w 774"/>
              <a:gd name="T49" fmla="*/ 319 h 783"/>
              <a:gd name="T50" fmla="*/ 640 w 774"/>
              <a:gd name="T51" fmla="*/ 304 h 783"/>
              <a:gd name="T52" fmla="*/ 656 w 774"/>
              <a:gd name="T53" fmla="*/ 324 h 783"/>
              <a:gd name="T54" fmla="*/ 693 w 774"/>
              <a:gd name="T55" fmla="*/ 302 h 783"/>
              <a:gd name="T56" fmla="*/ 731 w 774"/>
              <a:gd name="T57" fmla="*/ 242 h 783"/>
              <a:gd name="T58" fmla="*/ 757 w 774"/>
              <a:gd name="T59" fmla="*/ 245 h 783"/>
              <a:gd name="T60" fmla="*/ 767 w 774"/>
              <a:gd name="T61" fmla="*/ 203 h 783"/>
              <a:gd name="T62" fmla="*/ 292 w 774"/>
              <a:gd name="T63" fmla="*/ 543 h 783"/>
              <a:gd name="T64" fmla="*/ 292 w 774"/>
              <a:gd name="T65" fmla="*/ 440 h 783"/>
              <a:gd name="T66" fmla="*/ 292 w 774"/>
              <a:gd name="T67" fmla="*/ 628 h 783"/>
              <a:gd name="T68" fmla="*/ 292 w 774"/>
              <a:gd name="T69" fmla="*/ 356 h 783"/>
              <a:gd name="T70" fmla="*/ 292 w 774"/>
              <a:gd name="T71" fmla="*/ 628 h 783"/>
              <a:gd name="T72" fmla="*/ 534 w 774"/>
              <a:gd name="T73" fmla="*/ 448 h 783"/>
              <a:gd name="T74" fmla="*/ 517 w 774"/>
              <a:gd name="T75" fmla="*/ 325 h 783"/>
              <a:gd name="T76" fmla="*/ 517 w 774"/>
              <a:gd name="T77" fmla="*/ 307 h 783"/>
              <a:gd name="T78" fmla="*/ 456 w 774"/>
              <a:gd name="T79" fmla="*/ 264 h 783"/>
              <a:gd name="T80" fmla="*/ 333 w 774"/>
              <a:gd name="T81" fmla="*/ 250 h 783"/>
              <a:gd name="T82" fmla="*/ 321 w 774"/>
              <a:gd name="T83" fmla="*/ 200 h 783"/>
              <a:gd name="T84" fmla="*/ 246 w 774"/>
              <a:gd name="T85" fmla="*/ 213 h 783"/>
              <a:gd name="T86" fmla="*/ 149 w 774"/>
              <a:gd name="T87" fmla="*/ 290 h 783"/>
              <a:gd name="T88" fmla="*/ 106 w 774"/>
              <a:gd name="T89" fmla="*/ 265 h 783"/>
              <a:gd name="T90" fmla="*/ 59 w 774"/>
              <a:gd name="T91" fmla="*/ 317 h 783"/>
              <a:gd name="T92" fmla="*/ 87 w 774"/>
              <a:gd name="T93" fmla="*/ 351 h 783"/>
              <a:gd name="T94" fmla="*/ 13 w 774"/>
              <a:gd name="T95" fmla="*/ 448 h 783"/>
              <a:gd name="T96" fmla="*/ 0 w 774"/>
              <a:gd name="T97" fmla="*/ 522 h 783"/>
              <a:gd name="T98" fmla="*/ 44 w 774"/>
              <a:gd name="T99" fmla="*/ 535 h 783"/>
              <a:gd name="T100" fmla="*/ 62 w 774"/>
              <a:gd name="T101" fmla="*/ 658 h 783"/>
              <a:gd name="T102" fmla="*/ 105 w 774"/>
              <a:gd name="T103" fmla="*/ 719 h 783"/>
              <a:gd name="T104" fmla="*/ 123 w 774"/>
              <a:gd name="T105" fmla="*/ 719 h 783"/>
              <a:gd name="T106" fmla="*/ 246 w 774"/>
              <a:gd name="T107" fmla="*/ 740 h 783"/>
              <a:gd name="T108" fmla="*/ 259 w 774"/>
              <a:gd name="T109" fmla="*/ 783 h 783"/>
              <a:gd name="T110" fmla="*/ 333 w 774"/>
              <a:gd name="T111" fmla="*/ 771 h 783"/>
              <a:gd name="T112" fmla="*/ 434 w 774"/>
              <a:gd name="T113" fmla="*/ 697 h 783"/>
              <a:gd name="T114" fmla="*/ 475 w 774"/>
              <a:gd name="T115" fmla="*/ 720 h 783"/>
              <a:gd name="T116" fmla="*/ 518 w 774"/>
              <a:gd name="T117" fmla="*/ 659 h 783"/>
              <a:gd name="T118" fmla="*/ 535 w 774"/>
              <a:gd name="T119" fmla="*/ 535 h 783"/>
              <a:gd name="T120" fmla="*/ 583 w 774"/>
              <a:gd name="T121" fmla="*/ 522 h 783"/>
              <a:gd name="T122" fmla="*/ 570 w 774"/>
              <a:gd name="T123" fmla="*/ 448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74" h="783">
                <a:moveTo>
                  <a:pt x="639" y="152"/>
                </a:moveTo>
                <a:cubicBezTo>
                  <a:pt x="645" y="167"/>
                  <a:pt x="637" y="184"/>
                  <a:pt x="622" y="190"/>
                </a:cubicBezTo>
                <a:cubicBezTo>
                  <a:pt x="607" y="196"/>
                  <a:pt x="590" y="188"/>
                  <a:pt x="584" y="173"/>
                </a:cubicBezTo>
                <a:cubicBezTo>
                  <a:pt x="578" y="158"/>
                  <a:pt x="585" y="141"/>
                  <a:pt x="601" y="135"/>
                </a:cubicBezTo>
                <a:cubicBezTo>
                  <a:pt x="616" y="129"/>
                  <a:pt x="633" y="136"/>
                  <a:pt x="639" y="152"/>
                </a:cubicBezTo>
                <a:close/>
                <a:moveTo>
                  <a:pt x="640" y="235"/>
                </a:moveTo>
                <a:cubicBezTo>
                  <a:pt x="600" y="250"/>
                  <a:pt x="555" y="231"/>
                  <a:pt x="539" y="191"/>
                </a:cubicBezTo>
                <a:cubicBezTo>
                  <a:pt x="524" y="151"/>
                  <a:pt x="543" y="106"/>
                  <a:pt x="583" y="90"/>
                </a:cubicBezTo>
                <a:cubicBezTo>
                  <a:pt x="623" y="74"/>
                  <a:pt x="668" y="94"/>
                  <a:pt x="684" y="134"/>
                </a:cubicBezTo>
                <a:cubicBezTo>
                  <a:pt x="699" y="174"/>
                  <a:pt x="680" y="219"/>
                  <a:pt x="640" y="235"/>
                </a:cubicBezTo>
                <a:close/>
                <a:moveTo>
                  <a:pt x="767" y="203"/>
                </a:moveTo>
                <a:lnTo>
                  <a:pt x="750" y="196"/>
                </a:lnTo>
                <a:cubicBezTo>
                  <a:pt x="754" y="175"/>
                  <a:pt x="755" y="154"/>
                  <a:pt x="750" y="134"/>
                </a:cubicBezTo>
                <a:lnTo>
                  <a:pt x="769" y="127"/>
                </a:lnTo>
                <a:cubicBezTo>
                  <a:pt x="772" y="125"/>
                  <a:pt x="774" y="121"/>
                  <a:pt x="773" y="117"/>
                </a:cubicBezTo>
                <a:lnTo>
                  <a:pt x="760" y="85"/>
                </a:lnTo>
                <a:cubicBezTo>
                  <a:pt x="758" y="81"/>
                  <a:pt x="754" y="79"/>
                  <a:pt x="750" y="81"/>
                </a:cubicBezTo>
                <a:lnTo>
                  <a:pt x="731" y="88"/>
                </a:lnTo>
                <a:cubicBezTo>
                  <a:pt x="720" y="71"/>
                  <a:pt x="705" y="56"/>
                  <a:pt x="688" y="45"/>
                </a:cubicBezTo>
                <a:lnTo>
                  <a:pt x="696" y="26"/>
                </a:lnTo>
                <a:cubicBezTo>
                  <a:pt x="697" y="24"/>
                  <a:pt x="697" y="22"/>
                  <a:pt x="696" y="21"/>
                </a:cubicBezTo>
                <a:cubicBezTo>
                  <a:pt x="695" y="19"/>
                  <a:pt x="694" y="17"/>
                  <a:pt x="692" y="17"/>
                </a:cubicBezTo>
                <a:lnTo>
                  <a:pt x="660" y="3"/>
                </a:lnTo>
                <a:cubicBezTo>
                  <a:pt x="656" y="1"/>
                  <a:pt x="652" y="3"/>
                  <a:pt x="650" y="7"/>
                </a:cubicBezTo>
                <a:lnTo>
                  <a:pt x="642" y="26"/>
                </a:lnTo>
                <a:cubicBezTo>
                  <a:pt x="623" y="21"/>
                  <a:pt x="602" y="21"/>
                  <a:pt x="583" y="25"/>
                </a:cubicBezTo>
                <a:lnTo>
                  <a:pt x="575" y="6"/>
                </a:lnTo>
                <a:cubicBezTo>
                  <a:pt x="573" y="2"/>
                  <a:pt x="569" y="0"/>
                  <a:pt x="565" y="2"/>
                </a:cubicBezTo>
                <a:lnTo>
                  <a:pt x="533" y="14"/>
                </a:lnTo>
                <a:cubicBezTo>
                  <a:pt x="529" y="16"/>
                  <a:pt x="527" y="20"/>
                  <a:pt x="529" y="24"/>
                </a:cubicBezTo>
                <a:lnTo>
                  <a:pt x="536" y="43"/>
                </a:lnTo>
                <a:cubicBezTo>
                  <a:pt x="519" y="54"/>
                  <a:pt x="504" y="68"/>
                  <a:pt x="493" y="85"/>
                </a:cubicBezTo>
                <a:lnTo>
                  <a:pt x="475" y="77"/>
                </a:lnTo>
                <a:cubicBezTo>
                  <a:pt x="471" y="76"/>
                  <a:pt x="467" y="77"/>
                  <a:pt x="465" y="81"/>
                </a:cubicBezTo>
                <a:lnTo>
                  <a:pt x="451" y="113"/>
                </a:lnTo>
                <a:cubicBezTo>
                  <a:pt x="450" y="115"/>
                  <a:pt x="450" y="117"/>
                  <a:pt x="451" y="119"/>
                </a:cubicBezTo>
                <a:cubicBezTo>
                  <a:pt x="452" y="121"/>
                  <a:pt x="453" y="122"/>
                  <a:pt x="455" y="123"/>
                </a:cubicBezTo>
                <a:lnTo>
                  <a:pt x="473" y="131"/>
                </a:lnTo>
                <a:cubicBezTo>
                  <a:pt x="468" y="150"/>
                  <a:pt x="468" y="171"/>
                  <a:pt x="472" y="191"/>
                </a:cubicBezTo>
                <a:lnTo>
                  <a:pt x="454" y="198"/>
                </a:lnTo>
                <a:cubicBezTo>
                  <a:pt x="451" y="200"/>
                  <a:pt x="449" y="204"/>
                  <a:pt x="450" y="208"/>
                </a:cubicBezTo>
                <a:lnTo>
                  <a:pt x="463" y="240"/>
                </a:lnTo>
                <a:cubicBezTo>
                  <a:pt x="465" y="244"/>
                  <a:pt x="469" y="246"/>
                  <a:pt x="473" y="244"/>
                </a:cubicBezTo>
                <a:lnTo>
                  <a:pt x="489" y="238"/>
                </a:lnTo>
                <a:cubicBezTo>
                  <a:pt x="500" y="255"/>
                  <a:pt x="514" y="270"/>
                  <a:pt x="532" y="282"/>
                </a:cubicBezTo>
                <a:lnTo>
                  <a:pt x="524" y="299"/>
                </a:lnTo>
                <a:cubicBezTo>
                  <a:pt x="523" y="303"/>
                  <a:pt x="524" y="307"/>
                  <a:pt x="528" y="309"/>
                </a:cubicBezTo>
                <a:lnTo>
                  <a:pt x="560" y="323"/>
                </a:lnTo>
                <a:cubicBezTo>
                  <a:pt x="562" y="323"/>
                  <a:pt x="564" y="323"/>
                  <a:pt x="566" y="323"/>
                </a:cubicBezTo>
                <a:cubicBezTo>
                  <a:pt x="568" y="322"/>
                  <a:pt x="569" y="320"/>
                  <a:pt x="570" y="319"/>
                </a:cubicBezTo>
                <a:lnTo>
                  <a:pt x="577" y="302"/>
                </a:lnTo>
                <a:cubicBezTo>
                  <a:pt x="598" y="307"/>
                  <a:pt x="619" y="308"/>
                  <a:pt x="640" y="304"/>
                </a:cubicBezTo>
                <a:lnTo>
                  <a:pt x="646" y="320"/>
                </a:lnTo>
                <a:cubicBezTo>
                  <a:pt x="648" y="324"/>
                  <a:pt x="652" y="326"/>
                  <a:pt x="656" y="324"/>
                </a:cubicBezTo>
                <a:lnTo>
                  <a:pt x="688" y="311"/>
                </a:lnTo>
                <a:cubicBezTo>
                  <a:pt x="692" y="310"/>
                  <a:pt x="694" y="305"/>
                  <a:pt x="693" y="302"/>
                </a:cubicBezTo>
                <a:lnTo>
                  <a:pt x="686" y="285"/>
                </a:lnTo>
                <a:cubicBezTo>
                  <a:pt x="704" y="274"/>
                  <a:pt x="719" y="259"/>
                  <a:pt x="731" y="242"/>
                </a:cubicBezTo>
                <a:lnTo>
                  <a:pt x="747" y="249"/>
                </a:lnTo>
                <a:cubicBezTo>
                  <a:pt x="751" y="250"/>
                  <a:pt x="756" y="249"/>
                  <a:pt x="757" y="245"/>
                </a:cubicBezTo>
                <a:lnTo>
                  <a:pt x="771" y="213"/>
                </a:lnTo>
                <a:cubicBezTo>
                  <a:pt x="773" y="209"/>
                  <a:pt x="771" y="205"/>
                  <a:pt x="767" y="203"/>
                </a:cubicBezTo>
                <a:close/>
                <a:moveTo>
                  <a:pt x="343" y="492"/>
                </a:moveTo>
                <a:cubicBezTo>
                  <a:pt x="343" y="520"/>
                  <a:pt x="320" y="543"/>
                  <a:pt x="292" y="543"/>
                </a:cubicBezTo>
                <a:cubicBezTo>
                  <a:pt x="263" y="543"/>
                  <a:pt x="240" y="520"/>
                  <a:pt x="240" y="492"/>
                </a:cubicBezTo>
                <a:cubicBezTo>
                  <a:pt x="240" y="463"/>
                  <a:pt x="263" y="440"/>
                  <a:pt x="292" y="440"/>
                </a:cubicBezTo>
                <a:cubicBezTo>
                  <a:pt x="320" y="440"/>
                  <a:pt x="343" y="463"/>
                  <a:pt x="343" y="492"/>
                </a:cubicBezTo>
                <a:close/>
                <a:moveTo>
                  <a:pt x="292" y="628"/>
                </a:moveTo>
                <a:cubicBezTo>
                  <a:pt x="216" y="628"/>
                  <a:pt x="156" y="567"/>
                  <a:pt x="156" y="492"/>
                </a:cubicBezTo>
                <a:cubicBezTo>
                  <a:pt x="156" y="417"/>
                  <a:pt x="216" y="356"/>
                  <a:pt x="292" y="356"/>
                </a:cubicBezTo>
                <a:cubicBezTo>
                  <a:pt x="366" y="356"/>
                  <a:pt x="427" y="417"/>
                  <a:pt x="427" y="492"/>
                </a:cubicBezTo>
                <a:cubicBezTo>
                  <a:pt x="427" y="567"/>
                  <a:pt x="366" y="628"/>
                  <a:pt x="292" y="628"/>
                </a:cubicBezTo>
                <a:close/>
                <a:moveTo>
                  <a:pt x="570" y="448"/>
                </a:moveTo>
                <a:lnTo>
                  <a:pt x="534" y="448"/>
                </a:lnTo>
                <a:cubicBezTo>
                  <a:pt x="528" y="413"/>
                  <a:pt x="513" y="379"/>
                  <a:pt x="492" y="350"/>
                </a:cubicBezTo>
                <a:lnTo>
                  <a:pt x="517" y="325"/>
                </a:lnTo>
                <a:cubicBezTo>
                  <a:pt x="519" y="323"/>
                  <a:pt x="521" y="319"/>
                  <a:pt x="521" y="316"/>
                </a:cubicBezTo>
                <a:cubicBezTo>
                  <a:pt x="521" y="313"/>
                  <a:pt x="519" y="309"/>
                  <a:pt x="517" y="307"/>
                </a:cubicBezTo>
                <a:lnTo>
                  <a:pt x="474" y="264"/>
                </a:lnTo>
                <a:cubicBezTo>
                  <a:pt x="469" y="259"/>
                  <a:pt x="461" y="259"/>
                  <a:pt x="456" y="264"/>
                </a:cubicBezTo>
                <a:lnTo>
                  <a:pt x="430" y="289"/>
                </a:lnTo>
                <a:cubicBezTo>
                  <a:pt x="401" y="269"/>
                  <a:pt x="368" y="256"/>
                  <a:pt x="333" y="250"/>
                </a:cubicBezTo>
                <a:lnTo>
                  <a:pt x="333" y="213"/>
                </a:lnTo>
                <a:cubicBezTo>
                  <a:pt x="333" y="206"/>
                  <a:pt x="328" y="200"/>
                  <a:pt x="321" y="200"/>
                </a:cubicBezTo>
                <a:lnTo>
                  <a:pt x="259" y="200"/>
                </a:lnTo>
                <a:cubicBezTo>
                  <a:pt x="252" y="200"/>
                  <a:pt x="246" y="206"/>
                  <a:pt x="246" y="213"/>
                </a:cubicBezTo>
                <a:lnTo>
                  <a:pt x="246" y="250"/>
                </a:lnTo>
                <a:cubicBezTo>
                  <a:pt x="212" y="256"/>
                  <a:pt x="178" y="269"/>
                  <a:pt x="149" y="290"/>
                </a:cubicBezTo>
                <a:lnTo>
                  <a:pt x="124" y="265"/>
                </a:lnTo>
                <a:cubicBezTo>
                  <a:pt x="119" y="260"/>
                  <a:pt x="111" y="260"/>
                  <a:pt x="106" y="265"/>
                </a:cubicBezTo>
                <a:lnTo>
                  <a:pt x="63" y="308"/>
                </a:lnTo>
                <a:cubicBezTo>
                  <a:pt x="60" y="310"/>
                  <a:pt x="59" y="314"/>
                  <a:pt x="59" y="317"/>
                </a:cubicBezTo>
                <a:cubicBezTo>
                  <a:pt x="59" y="321"/>
                  <a:pt x="60" y="324"/>
                  <a:pt x="63" y="326"/>
                </a:cubicBezTo>
                <a:lnTo>
                  <a:pt x="87" y="351"/>
                </a:lnTo>
                <a:cubicBezTo>
                  <a:pt x="66" y="380"/>
                  <a:pt x="52" y="413"/>
                  <a:pt x="45" y="448"/>
                </a:cubicBezTo>
                <a:lnTo>
                  <a:pt x="13" y="448"/>
                </a:lnTo>
                <a:cubicBezTo>
                  <a:pt x="6" y="448"/>
                  <a:pt x="0" y="454"/>
                  <a:pt x="0" y="461"/>
                </a:cubicBezTo>
                <a:lnTo>
                  <a:pt x="0" y="522"/>
                </a:lnTo>
                <a:cubicBezTo>
                  <a:pt x="0" y="530"/>
                  <a:pt x="6" y="535"/>
                  <a:pt x="13" y="535"/>
                </a:cubicBezTo>
                <a:lnTo>
                  <a:pt x="44" y="535"/>
                </a:lnTo>
                <a:cubicBezTo>
                  <a:pt x="50" y="571"/>
                  <a:pt x="64" y="605"/>
                  <a:pt x="84" y="635"/>
                </a:cubicBezTo>
                <a:lnTo>
                  <a:pt x="62" y="658"/>
                </a:lnTo>
                <a:cubicBezTo>
                  <a:pt x="57" y="663"/>
                  <a:pt x="57" y="671"/>
                  <a:pt x="62" y="676"/>
                </a:cubicBezTo>
                <a:lnTo>
                  <a:pt x="105" y="719"/>
                </a:lnTo>
                <a:cubicBezTo>
                  <a:pt x="107" y="721"/>
                  <a:pt x="111" y="723"/>
                  <a:pt x="114" y="723"/>
                </a:cubicBezTo>
                <a:cubicBezTo>
                  <a:pt x="117" y="723"/>
                  <a:pt x="121" y="721"/>
                  <a:pt x="123" y="719"/>
                </a:cubicBezTo>
                <a:lnTo>
                  <a:pt x="145" y="697"/>
                </a:lnTo>
                <a:cubicBezTo>
                  <a:pt x="175" y="719"/>
                  <a:pt x="210" y="733"/>
                  <a:pt x="246" y="740"/>
                </a:cubicBezTo>
                <a:lnTo>
                  <a:pt x="246" y="771"/>
                </a:lnTo>
                <a:cubicBezTo>
                  <a:pt x="246" y="778"/>
                  <a:pt x="252" y="783"/>
                  <a:pt x="259" y="783"/>
                </a:cubicBezTo>
                <a:lnTo>
                  <a:pt x="321" y="783"/>
                </a:lnTo>
                <a:cubicBezTo>
                  <a:pt x="328" y="783"/>
                  <a:pt x="333" y="778"/>
                  <a:pt x="333" y="771"/>
                </a:cubicBezTo>
                <a:lnTo>
                  <a:pt x="333" y="740"/>
                </a:lnTo>
                <a:cubicBezTo>
                  <a:pt x="369" y="733"/>
                  <a:pt x="404" y="719"/>
                  <a:pt x="434" y="697"/>
                </a:cubicBezTo>
                <a:lnTo>
                  <a:pt x="457" y="720"/>
                </a:lnTo>
                <a:cubicBezTo>
                  <a:pt x="462" y="725"/>
                  <a:pt x="470" y="725"/>
                  <a:pt x="475" y="720"/>
                </a:cubicBezTo>
                <a:lnTo>
                  <a:pt x="518" y="677"/>
                </a:lnTo>
                <a:cubicBezTo>
                  <a:pt x="523" y="672"/>
                  <a:pt x="523" y="664"/>
                  <a:pt x="518" y="659"/>
                </a:cubicBezTo>
                <a:lnTo>
                  <a:pt x="495" y="635"/>
                </a:lnTo>
                <a:cubicBezTo>
                  <a:pt x="516" y="605"/>
                  <a:pt x="529" y="571"/>
                  <a:pt x="535" y="535"/>
                </a:cubicBezTo>
                <a:lnTo>
                  <a:pt x="570" y="535"/>
                </a:lnTo>
                <a:cubicBezTo>
                  <a:pt x="577" y="535"/>
                  <a:pt x="583" y="530"/>
                  <a:pt x="583" y="522"/>
                </a:cubicBezTo>
                <a:lnTo>
                  <a:pt x="583" y="461"/>
                </a:lnTo>
                <a:cubicBezTo>
                  <a:pt x="583" y="454"/>
                  <a:pt x="577" y="448"/>
                  <a:pt x="570" y="4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18" name="Freeform 17"/>
          <p:cNvSpPr>
            <a:spLocks noEditPoints="1"/>
          </p:cNvSpPr>
          <p:nvPr/>
        </p:nvSpPr>
        <p:spPr bwMode="auto">
          <a:xfrm>
            <a:off x="6754130" y="4866811"/>
            <a:ext cx="439965" cy="436138"/>
          </a:xfrm>
          <a:custGeom>
            <a:avLst/>
            <a:gdLst>
              <a:gd name="T0" fmla="*/ 51 w 601"/>
              <a:gd name="T1" fmla="*/ 131 h 597"/>
              <a:gd name="T2" fmla="*/ 36 w 601"/>
              <a:gd name="T3" fmla="*/ 440 h 597"/>
              <a:gd name="T4" fmla="*/ 301 w 601"/>
              <a:gd name="T5" fmla="*/ 597 h 597"/>
              <a:gd name="T6" fmla="*/ 564 w 601"/>
              <a:gd name="T7" fmla="*/ 440 h 597"/>
              <a:gd name="T8" fmla="*/ 550 w 601"/>
              <a:gd name="T9" fmla="*/ 131 h 597"/>
              <a:gd name="T10" fmla="*/ 415 w 601"/>
              <a:gd name="T11" fmla="*/ 118 h 597"/>
              <a:gd name="T12" fmla="*/ 429 w 601"/>
              <a:gd name="T13" fmla="*/ 75 h 597"/>
              <a:gd name="T14" fmla="*/ 440 w 601"/>
              <a:gd name="T15" fmla="*/ 138 h 597"/>
              <a:gd name="T16" fmla="*/ 235 w 601"/>
              <a:gd name="T17" fmla="*/ 383 h 597"/>
              <a:gd name="T18" fmla="*/ 195 w 601"/>
              <a:gd name="T19" fmla="*/ 453 h 597"/>
              <a:gd name="T20" fmla="*/ 198 w 601"/>
              <a:gd name="T21" fmla="*/ 494 h 597"/>
              <a:gd name="T22" fmla="*/ 164 w 601"/>
              <a:gd name="T23" fmla="*/ 525 h 597"/>
              <a:gd name="T24" fmla="*/ 132 w 601"/>
              <a:gd name="T25" fmla="*/ 453 h 597"/>
              <a:gd name="T26" fmla="*/ 101 w 601"/>
              <a:gd name="T27" fmla="*/ 419 h 597"/>
              <a:gd name="T28" fmla="*/ 78 w 601"/>
              <a:gd name="T29" fmla="*/ 347 h 597"/>
              <a:gd name="T30" fmla="*/ 76 w 601"/>
              <a:gd name="T31" fmla="*/ 309 h 597"/>
              <a:gd name="T32" fmla="*/ 54 w 601"/>
              <a:gd name="T33" fmla="*/ 273 h 597"/>
              <a:gd name="T34" fmla="*/ 69 w 601"/>
              <a:gd name="T35" fmla="*/ 181 h 597"/>
              <a:gd name="T36" fmla="*/ 181 w 601"/>
              <a:gd name="T37" fmla="*/ 75 h 597"/>
              <a:gd name="T38" fmla="*/ 182 w 601"/>
              <a:gd name="T39" fmla="*/ 102 h 597"/>
              <a:gd name="T40" fmla="*/ 145 w 601"/>
              <a:gd name="T41" fmla="*/ 114 h 597"/>
              <a:gd name="T42" fmla="*/ 152 w 601"/>
              <a:gd name="T43" fmla="*/ 144 h 597"/>
              <a:gd name="T44" fmla="*/ 156 w 601"/>
              <a:gd name="T45" fmla="*/ 118 h 597"/>
              <a:gd name="T46" fmla="*/ 225 w 601"/>
              <a:gd name="T47" fmla="*/ 132 h 597"/>
              <a:gd name="T48" fmla="*/ 218 w 601"/>
              <a:gd name="T49" fmla="*/ 187 h 597"/>
              <a:gd name="T50" fmla="*/ 205 w 601"/>
              <a:gd name="T51" fmla="*/ 159 h 597"/>
              <a:gd name="T52" fmla="*/ 193 w 601"/>
              <a:gd name="T53" fmla="*/ 184 h 597"/>
              <a:gd name="T54" fmla="*/ 170 w 601"/>
              <a:gd name="T55" fmla="*/ 238 h 597"/>
              <a:gd name="T56" fmla="*/ 161 w 601"/>
              <a:gd name="T57" fmla="*/ 277 h 597"/>
              <a:gd name="T58" fmla="*/ 122 w 601"/>
              <a:gd name="T59" fmla="*/ 254 h 597"/>
              <a:gd name="T60" fmla="*/ 69 w 601"/>
              <a:gd name="T61" fmla="*/ 259 h 597"/>
              <a:gd name="T62" fmla="*/ 81 w 601"/>
              <a:gd name="T63" fmla="*/ 286 h 597"/>
              <a:gd name="T64" fmla="*/ 135 w 601"/>
              <a:gd name="T65" fmla="*/ 308 h 597"/>
              <a:gd name="T66" fmla="*/ 200 w 601"/>
              <a:gd name="T67" fmla="*/ 327 h 597"/>
              <a:gd name="T68" fmla="*/ 235 w 601"/>
              <a:gd name="T69" fmla="*/ 380 h 597"/>
              <a:gd name="T70" fmla="*/ 274 w 601"/>
              <a:gd name="T71" fmla="*/ 110 h 597"/>
              <a:gd name="T72" fmla="*/ 220 w 601"/>
              <a:gd name="T73" fmla="*/ 74 h 597"/>
              <a:gd name="T74" fmla="*/ 296 w 601"/>
              <a:gd name="T75" fmla="*/ 42 h 597"/>
              <a:gd name="T76" fmla="*/ 537 w 601"/>
              <a:gd name="T77" fmla="*/ 311 h 597"/>
              <a:gd name="T78" fmla="*/ 482 w 601"/>
              <a:gd name="T79" fmla="*/ 487 h 597"/>
              <a:gd name="T80" fmla="*/ 451 w 601"/>
              <a:gd name="T81" fmla="*/ 478 h 597"/>
              <a:gd name="T82" fmla="*/ 455 w 601"/>
              <a:gd name="T83" fmla="*/ 425 h 597"/>
              <a:gd name="T84" fmla="*/ 420 w 601"/>
              <a:gd name="T85" fmla="*/ 403 h 597"/>
              <a:gd name="T86" fmla="*/ 342 w 601"/>
              <a:gd name="T87" fmla="*/ 407 h 597"/>
              <a:gd name="T88" fmla="*/ 334 w 601"/>
              <a:gd name="T89" fmla="*/ 298 h 597"/>
              <a:gd name="T90" fmla="*/ 416 w 601"/>
              <a:gd name="T91" fmla="*/ 299 h 597"/>
              <a:gd name="T92" fmla="*/ 483 w 601"/>
              <a:gd name="T93" fmla="*/ 288 h 597"/>
              <a:gd name="T94" fmla="*/ 522 w 601"/>
              <a:gd name="T95" fmla="*/ 256 h 597"/>
              <a:gd name="T96" fmla="*/ 521 w 601"/>
              <a:gd name="T97" fmla="*/ 219 h 597"/>
              <a:gd name="T98" fmla="*/ 462 w 601"/>
              <a:gd name="T99" fmla="*/ 206 h 597"/>
              <a:gd name="T100" fmla="*/ 455 w 601"/>
              <a:gd name="T101" fmla="*/ 259 h 597"/>
              <a:gd name="T102" fmla="*/ 395 w 601"/>
              <a:gd name="T103" fmla="*/ 244 h 597"/>
              <a:gd name="T104" fmla="*/ 348 w 601"/>
              <a:gd name="T105" fmla="*/ 235 h 597"/>
              <a:gd name="T106" fmla="*/ 380 w 601"/>
              <a:gd name="T107" fmla="*/ 205 h 597"/>
              <a:gd name="T108" fmla="*/ 411 w 601"/>
              <a:gd name="T109" fmla="*/ 162 h 597"/>
              <a:gd name="T110" fmla="*/ 465 w 601"/>
              <a:gd name="T111" fmla="*/ 176 h 597"/>
              <a:gd name="T112" fmla="*/ 518 w 601"/>
              <a:gd name="T113" fmla="*/ 181 h 597"/>
              <a:gd name="T114" fmla="*/ 526 w 601"/>
              <a:gd name="T115" fmla="*/ 159 h 597"/>
              <a:gd name="T116" fmla="*/ 561 w 601"/>
              <a:gd name="T117" fmla="*/ 288 h 597"/>
              <a:gd name="T118" fmla="*/ 515 w 601"/>
              <a:gd name="T119" fmla="*/ 283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1" h="597">
                <a:moveTo>
                  <a:pt x="301" y="0"/>
                </a:moveTo>
                <a:lnTo>
                  <a:pt x="270" y="1"/>
                </a:lnTo>
                <a:lnTo>
                  <a:pt x="239" y="6"/>
                </a:lnTo>
                <a:lnTo>
                  <a:pt x="211" y="13"/>
                </a:lnTo>
                <a:lnTo>
                  <a:pt x="184" y="24"/>
                </a:lnTo>
                <a:lnTo>
                  <a:pt x="157" y="36"/>
                </a:lnTo>
                <a:lnTo>
                  <a:pt x="132" y="50"/>
                </a:lnTo>
                <a:lnTo>
                  <a:pt x="108" y="68"/>
                </a:lnTo>
                <a:lnTo>
                  <a:pt x="88" y="88"/>
                </a:lnTo>
                <a:lnTo>
                  <a:pt x="68" y="109"/>
                </a:lnTo>
                <a:lnTo>
                  <a:pt x="51" y="131"/>
                </a:lnTo>
                <a:lnTo>
                  <a:pt x="36" y="156"/>
                </a:lnTo>
                <a:lnTo>
                  <a:pt x="23" y="183"/>
                </a:lnTo>
                <a:lnTo>
                  <a:pt x="12" y="210"/>
                </a:lnTo>
                <a:lnTo>
                  <a:pt x="5" y="238"/>
                </a:lnTo>
                <a:lnTo>
                  <a:pt x="1" y="267"/>
                </a:lnTo>
                <a:lnTo>
                  <a:pt x="0" y="298"/>
                </a:lnTo>
                <a:lnTo>
                  <a:pt x="1" y="329"/>
                </a:lnTo>
                <a:lnTo>
                  <a:pt x="5" y="358"/>
                </a:lnTo>
                <a:lnTo>
                  <a:pt x="12" y="387"/>
                </a:lnTo>
                <a:lnTo>
                  <a:pt x="23" y="414"/>
                </a:lnTo>
                <a:lnTo>
                  <a:pt x="36" y="440"/>
                </a:lnTo>
                <a:lnTo>
                  <a:pt x="51" y="465"/>
                </a:lnTo>
                <a:lnTo>
                  <a:pt x="68" y="487"/>
                </a:lnTo>
                <a:lnTo>
                  <a:pt x="88" y="510"/>
                </a:lnTo>
                <a:lnTo>
                  <a:pt x="108" y="528"/>
                </a:lnTo>
                <a:lnTo>
                  <a:pt x="132" y="546"/>
                </a:lnTo>
                <a:lnTo>
                  <a:pt x="157" y="561"/>
                </a:lnTo>
                <a:lnTo>
                  <a:pt x="184" y="574"/>
                </a:lnTo>
                <a:lnTo>
                  <a:pt x="211" y="584"/>
                </a:lnTo>
                <a:lnTo>
                  <a:pt x="239" y="591"/>
                </a:lnTo>
                <a:lnTo>
                  <a:pt x="270" y="595"/>
                </a:lnTo>
                <a:lnTo>
                  <a:pt x="301" y="597"/>
                </a:lnTo>
                <a:lnTo>
                  <a:pt x="331" y="595"/>
                </a:lnTo>
                <a:lnTo>
                  <a:pt x="360" y="591"/>
                </a:lnTo>
                <a:lnTo>
                  <a:pt x="390" y="584"/>
                </a:lnTo>
                <a:lnTo>
                  <a:pt x="416" y="574"/>
                </a:lnTo>
                <a:lnTo>
                  <a:pt x="443" y="561"/>
                </a:lnTo>
                <a:lnTo>
                  <a:pt x="468" y="546"/>
                </a:lnTo>
                <a:lnTo>
                  <a:pt x="491" y="528"/>
                </a:lnTo>
                <a:lnTo>
                  <a:pt x="512" y="510"/>
                </a:lnTo>
                <a:lnTo>
                  <a:pt x="532" y="487"/>
                </a:lnTo>
                <a:lnTo>
                  <a:pt x="550" y="465"/>
                </a:lnTo>
                <a:lnTo>
                  <a:pt x="564" y="440"/>
                </a:lnTo>
                <a:lnTo>
                  <a:pt x="578" y="414"/>
                </a:lnTo>
                <a:lnTo>
                  <a:pt x="587" y="387"/>
                </a:lnTo>
                <a:lnTo>
                  <a:pt x="594" y="358"/>
                </a:lnTo>
                <a:lnTo>
                  <a:pt x="599" y="329"/>
                </a:lnTo>
                <a:lnTo>
                  <a:pt x="601" y="298"/>
                </a:lnTo>
                <a:lnTo>
                  <a:pt x="599" y="267"/>
                </a:lnTo>
                <a:lnTo>
                  <a:pt x="594" y="238"/>
                </a:lnTo>
                <a:lnTo>
                  <a:pt x="587" y="210"/>
                </a:lnTo>
                <a:lnTo>
                  <a:pt x="578" y="183"/>
                </a:lnTo>
                <a:lnTo>
                  <a:pt x="564" y="156"/>
                </a:lnTo>
                <a:lnTo>
                  <a:pt x="550" y="131"/>
                </a:lnTo>
                <a:lnTo>
                  <a:pt x="532" y="109"/>
                </a:lnTo>
                <a:lnTo>
                  <a:pt x="512" y="88"/>
                </a:lnTo>
                <a:lnTo>
                  <a:pt x="491" y="68"/>
                </a:lnTo>
                <a:lnTo>
                  <a:pt x="468" y="50"/>
                </a:lnTo>
                <a:lnTo>
                  <a:pt x="443" y="36"/>
                </a:lnTo>
                <a:lnTo>
                  <a:pt x="416" y="24"/>
                </a:lnTo>
                <a:lnTo>
                  <a:pt x="390" y="13"/>
                </a:lnTo>
                <a:lnTo>
                  <a:pt x="360" y="6"/>
                </a:lnTo>
                <a:lnTo>
                  <a:pt x="331" y="1"/>
                </a:lnTo>
                <a:lnTo>
                  <a:pt x="301" y="0"/>
                </a:lnTo>
                <a:close/>
                <a:moveTo>
                  <a:pt x="415" y="118"/>
                </a:moveTo>
                <a:lnTo>
                  <a:pt x="422" y="114"/>
                </a:lnTo>
                <a:lnTo>
                  <a:pt x="427" y="110"/>
                </a:lnTo>
                <a:lnTo>
                  <a:pt x="430" y="107"/>
                </a:lnTo>
                <a:lnTo>
                  <a:pt x="433" y="106"/>
                </a:lnTo>
                <a:lnTo>
                  <a:pt x="436" y="105"/>
                </a:lnTo>
                <a:lnTo>
                  <a:pt x="436" y="105"/>
                </a:lnTo>
                <a:lnTo>
                  <a:pt x="436" y="103"/>
                </a:lnTo>
                <a:lnTo>
                  <a:pt x="434" y="100"/>
                </a:lnTo>
                <a:lnTo>
                  <a:pt x="431" y="92"/>
                </a:lnTo>
                <a:lnTo>
                  <a:pt x="429" y="81"/>
                </a:lnTo>
                <a:lnTo>
                  <a:pt x="429" y="75"/>
                </a:lnTo>
                <a:lnTo>
                  <a:pt x="430" y="70"/>
                </a:lnTo>
                <a:lnTo>
                  <a:pt x="433" y="70"/>
                </a:lnTo>
                <a:lnTo>
                  <a:pt x="437" y="71"/>
                </a:lnTo>
                <a:lnTo>
                  <a:pt x="447" y="77"/>
                </a:lnTo>
                <a:lnTo>
                  <a:pt x="459" y="86"/>
                </a:lnTo>
                <a:lnTo>
                  <a:pt x="470" y="99"/>
                </a:lnTo>
                <a:lnTo>
                  <a:pt x="466" y="114"/>
                </a:lnTo>
                <a:lnTo>
                  <a:pt x="461" y="124"/>
                </a:lnTo>
                <a:lnTo>
                  <a:pt x="454" y="131"/>
                </a:lnTo>
                <a:lnTo>
                  <a:pt x="447" y="137"/>
                </a:lnTo>
                <a:lnTo>
                  <a:pt x="440" y="138"/>
                </a:lnTo>
                <a:lnTo>
                  <a:pt x="436" y="139"/>
                </a:lnTo>
                <a:lnTo>
                  <a:pt x="431" y="139"/>
                </a:lnTo>
                <a:lnTo>
                  <a:pt x="430" y="139"/>
                </a:lnTo>
                <a:lnTo>
                  <a:pt x="430" y="139"/>
                </a:lnTo>
                <a:lnTo>
                  <a:pt x="427" y="138"/>
                </a:lnTo>
                <a:lnTo>
                  <a:pt x="420" y="137"/>
                </a:lnTo>
                <a:lnTo>
                  <a:pt x="418" y="134"/>
                </a:lnTo>
                <a:lnTo>
                  <a:pt x="416" y="131"/>
                </a:lnTo>
                <a:lnTo>
                  <a:pt x="415" y="125"/>
                </a:lnTo>
                <a:lnTo>
                  <a:pt x="415" y="118"/>
                </a:lnTo>
                <a:close/>
                <a:moveTo>
                  <a:pt x="235" y="383"/>
                </a:moveTo>
                <a:lnTo>
                  <a:pt x="231" y="389"/>
                </a:lnTo>
                <a:lnTo>
                  <a:pt x="227" y="397"/>
                </a:lnTo>
                <a:lnTo>
                  <a:pt x="224" y="407"/>
                </a:lnTo>
                <a:lnTo>
                  <a:pt x="220" y="418"/>
                </a:lnTo>
                <a:lnTo>
                  <a:pt x="216" y="425"/>
                </a:lnTo>
                <a:lnTo>
                  <a:pt x="213" y="429"/>
                </a:lnTo>
                <a:lnTo>
                  <a:pt x="205" y="437"/>
                </a:lnTo>
                <a:lnTo>
                  <a:pt x="199" y="442"/>
                </a:lnTo>
                <a:lnTo>
                  <a:pt x="196" y="447"/>
                </a:lnTo>
                <a:lnTo>
                  <a:pt x="195" y="451"/>
                </a:lnTo>
                <a:lnTo>
                  <a:pt x="195" y="453"/>
                </a:lnTo>
                <a:lnTo>
                  <a:pt x="193" y="460"/>
                </a:lnTo>
                <a:lnTo>
                  <a:pt x="192" y="464"/>
                </a:lnTo>
                <a:lnTo>
                  <a:pt x="191" y="468"/>
                </a:lnTo>
                <a:lnTo>
                  <a:pt x="191" y="469"/>
                </a:lnTo>
                <a:lnTo>
                  <a:pt x="191" y="472"/>
                </a:lnTo>
                <a:lnTo>
                  <a:pt x="189" y="472"/>
                </a:lnTo>
                <a:lnTo>
                  <a:pt x="191" y="474"/>
                </a:lnTo>
                <a:lnTo>
                  <a:pt x="191" y="476"/>
                </a:lnTo>
                <a:lnTo>
                  <a:pt x="193" y="483"/>
                </a:lnTo>
                <a:lnTo>
                  <a:pt x="196" y="492"/>
                </a:lnTo>
                <a:lnTo>
                  <a:pt x="198" y="494"/>
                </a:lnTo>
                <a:lnTo>
                  <a:pt x="200" y="497"/>
                </a:lnTo>
                <a:lnTo>
                  <a:pt x="199" y="503"/>
                </a:lnTo>
                <a:lnTo>
                  <a:pt x="198" y="510"/>
                </a:lnTo>
                <a:lnTo>
                  <a:pt x="192" y="526"/>
                </a:lnTo>
                <a:lnTo>
                  <a:pt x="189" y="533"/>
                </a:lnTo>
                <a:lnTo>
                  <a:pt x="188" y="540"/>
                </a:lnTo>
                <a:lnTo>
                  <a:pt x="185" y="546"/>
                </a:lnTo>
                <a:lnTo>
                  <a:pt x="185" y="547"/>
                </a:lnTo>
                <a:lnTo>
                  <a:pt x="175" y="542"/>
                </a:lnTo>
                <a:lnTo>
                  <a:pt x="168" y="535"/>
                </a:lnTo>
                <a:lnTo>
                  <a:pt x="164" y="525"/>
                </a:lnTo>
                <a:lnTo>
                  <a:pt x="160" y="517"/>
                </a:lnTo>
                <a:lnTo>
                  <a:pt x="159" y="511"/>
                </a:lnTo>
                <a:lnTo>
                  <a:pt x="156" y="506"/>
                </a:lnTo>
                <a:lnTo>
                  <a:pt x="153" y="499"/>
                </a:lnTo>
                <a:lnTo>
                  <a:pt x="153" y="496"/>
                </a:lnTo>
                <a:lnTo>
                  <a:pt x="154" y="493"/>
                </a:lnTo>
                <a:lnTo>
                  <a:pt x="153" y="483"/>
                </a:lnTo>
                <a:lnTo>
                  <a:pt x="149" y="476"/>
                </a:lnTo>
                <a:lnTo>
                  <a:pt x="145" y="471"/>
                </a:lnTo>
                <a:lnTo>
                  <a:pt x="139" y="468"/>
                </a:lnTo>
                <a:lnTo>
                  <a:pt x="132" y="453"/>
                </a:lnTo>
                <a:lnTo>
                  <a:pt x="131" y="447"/>
                </a:lnTo>
                <a:lnTo>
                  <a:pt x="129" y="443"/>
                </a:lnTo>
                <a:lnTo>
                  <a:pt x="129" y="440"/>
                </a:lnTo>
                <a:lnTo>
                  <a:pt x="128" y="439"/>
                </a:lnTo>
                <a:lnTo>
                  <a:pt x="122" y="433"/>
                </a:lnTo>
                <a:lnTo>
                  <a:pt x="117" y="429"/>
                </a:lnTo>
                <a:lnTo>
                  <a:pt x="115" y="428"/>
                </a:lnTo>
                <a:lnTo>
                  <a:pt x="114" y="428"/>
                </a:lnTo>
                <a:lnTo>
                  <a:pt x="114" y="428"/>
                </a:lnTo>
                <a:lnTo>
                  <a:pt x="111" y="425"/>
                </a:lnTo>
                <a:lnTo>
                  <a:pt x="101" y="419"/>
                </a:lnTo>
                <a:lnTo>
                  <a:pt x="92" y="414"/>
                </a:lnTo>
                <a:lnTo>
                  <a:pt x="88" y="409"/>
                </a:lnTo>
                <a:lnTo>
                  <a:pt x="85" y="408"/>
                </a:lnTo>
                <a:lnTo>
                  <a:pt x="81" y="401"/>
                </a:lnTo>
                <a:lnTo>
                  <a:pt x="78" y="393"/>
                </a:lnTo>
                <a:lnTo>
                  <a:pt x="75" y="382"/>
                </a:lnTo>
                <a:lnTo>
                  <a:pt x="75" y="373"/>
                </a:lnTo>
                <a:lnTo>
                  <a:pt x="75" y="369"/>
                </a:lnTo>
                <a:lnTo>
                  <a:pt x="75" y="364"/>
                </a:lnTo>
                <a:lnTo>
                  <a:pt x="76" y="352"/>
                </a:lnTo>
                <a:lnTo>
                  <a:pt x="78" y="347"/>
                </a:lnTo>
                <a:lnTo>
                  <a:pt x="79" y="343"/>
                </a:lnTo>
                <a:lnTo>
                  <a:pt x="79" y="340"/>
                </a:lnTo>
                <a:lnTo>
                  <a:pt x="79" y="338"/>
                </a:lnTo>
                <a:lnTo>
                  <a:pt x="81" y="337"/>
                </a:lnTo>
                <a:lnTo>
                  <a:pt x="83" y="333"/>
                </a:lnTo>
                <a:lnTo>
                  <a:pt x="86" y="327"/>
                </a:lnTo>
                <a:lnTo>
                  <a:pt x="86" y="325"/>
                </a:lnTo>
                <a:lnTo>
                  <a:pt x="85" y="323"/>
                </a:lnTo>
                <a:lnTo>
                  <a:pt x="81" y="320"/>
                </a:lnTo>
                <a:lnTo>
                  <a:pt x="79" y="318"/>
                </a:lnTo>
                <a:lnTo>
                  <a:pt x="76" y="309"/>
                </a:lnTo>
                <a:lnTo>
                  <a:pt x="75" y="301"/>
                </a:lnTo>
                <a:lnTo>
                  <a:pt x="75" y="299"/>
                </a:lnTo>
                <a:lnTo>
                  <a:pt x="75" y="298"/>
                </a:lnTo>
                <a:lnTo>
                  <a:pt x="68" y="293"/>
                </a:lnTo>
                <a:lnTo>
                  <a:pt x="65" y="290"/>
                </a:lnTo>
                <a:lnTo>
                  <a:pt x="65" y="288"/>
                </a:lnTo>
                <a:lnTo>
                  <a:pt x="64" y="288"/>
                </a:lnTo>
                <a:lnTo>
                  <a:pt x="64" y="288"/>
                </a:lnTo>
                <a:lnTo>
                  <a:pt x="62" y="286"/>
                </a:lnTo>
                <a:lnTo>
                  <a:pt x="58" y="280"/>
                </a:lnTo>
                <a:lnTo>
                  <a:pt x="54" y="273"/>
                </a:lnTo>
                <a:lnTo>
                  <a:pt x="50" y="269"/>
                </a:lnTo>
                <a:lnTo>
                  <a:pt x="50" y="262"/>
                </a:lnTo>
                <a:lnTo>
                  <a:pt x="50" y="256"/>
                </a:lnTo>
                <a:lnTo>
                  <a:pt x="51" y="252"/>
                </a:lnTo>
                <a:lnTo>
                  <a:pt x="54" y="248"/>
                </a:lnTo>
                <a:lnTo>
                  <a:pt x="54" y="244"/>
                </a:lnTo>
                <a:lnTo>
                  <a:pt x="51" y="235"/>
                </a:lnTo>
                <a:lnTo>
                  <a:pt x="50" y="228"/>
                </a:lnTo>
                <a:lnTo>
                  <a:pt x="50" y="223"/>
                </a:lnTo>
                <a:lnTo>
                  <a:pt x="60" y="202"/>
                </a:lnTo>
                <a:lnTo>
                  <a:pt x="69" y="181"/>
                </a:lnTo>
                <a:lnTo>
                  <a:pt x="81" y="163"/>
                </a:lnTo>
                <a:lnTo>
                  <a:pt x="92" y="148"/>
                </a:lnTo>
                <a:lnTo>
                  <a:pt x="103" y="134"/>
                </a:lnTo>
                <a:lnTo>
                  <a:pt x="114" y="121"/>
                </a:lnTo>
                <a:lnTo>
                  <a:pt x="125" y="112"/>
                </a:lnTo>
                <a:lnTo>
                  <a:pt x="136" y="102"/>
                </a:lnTo>
                <a:lnTo>
                  <a:pt x="146" y="95"/>
                </a:lnTo>
                <a:lnTo>
                  <a:pt x="156" y="89"/>
                </a:lnTo>
                <a:lnTo>
                  <a:pt x="171" y="79"/>
                </a:lnTo>
                <a:lnTo>
                  <a:pt x="177" y="77"/>
                </a:lnTo>
                <a:lnTo>
                  <a:pt x="181" y="75"/>
                </a:lnTo>
                <a:lnTo>
                  <a:pt x="184" y="74"/>
                </a:lnTo>
                <a:lnTo>
                  <a:pt x="185" y="74"/>
                </a:lnTo>
                <a:lnTo>
                  <a:pt x="186" y="82"/>
                </a:lnTo>
                <a:lnTo>
                  <a:pt x="188" y="89"/>
                </a:lnTo>
                <a:lnTo>
                  <a:pt x="189" y="93"/>
                </a:lnTo>
                <a:lnTo>
                  <a:pt x="189" y="96"/>
                </a:lnTo>
                <a:lnTo>
                  <a:pt x="189" y="99"/>
                </a:lnTo>
                <a:lnTo>
                  <a:pt x="189" y="99"/>
                </a:lnTo>
                <a:lnTo>
                  <a:pt x="189" y="99"/>
                </a:lnTo>
                <a:lnTo>
                  <a:pt x="188" y="100"/>
                </a:lnTo>
                <a:lnTo>
                  <a:pt x="182" y="102"/>
                </a:lnTo>
                <a:lnTo>
                  <a:pt x="175" y="103"/>
                </a:lnTo>
                <a:lnTo>
                  <a:pt x="170" y="105"/>
                </a:lnTo>
                <a:lnTo>
                  <a:pt x="163" y="102"/>
                </a:lnTo>
                <a:lnTo>
                  <a:pt x="159" y="100"/>
                </a:lnTo>
                <a:lnTo>
                  <a:pt x="156" y="99"/>
                </a:lnTo>
                <a:lnTo>
                  <a:pt x="154" y="99"/>
                </a:lnTo>
                <a:lnTo>
                  <a:pt x="152" y="105"/>
                </a:lnTo>
                <a:lnTo>
                  <a:pt x="149" y="107"/>
                </a:lnTo>
                <a:lnTo>
                  <a:pt x="146" y="113"/>
                </a:lnTo>
                <a:lnTo>
                  <a:pt x="145" y="114"/>
                </a:lnTo>
                <a:lnTo>
                  <a:pt x="145" y="114"/>
                </a:lnTo>
                <a:lnTo>
                  <a:pt x="145" y="116"/>
                </a:lnTo>
                <a:lnTo>
                  <a:pt x="142" y="120"/>
                </a:lnTo>
                <a:lnTo>
                  <a:pt x="140" y="124"/>
                </a:lnTo>
                <a:lnTo>
                  <a:pt x="139" y="130"/>
                </a:lnTo>
                <a:lnTo>
                  <a:pt x="140" y="134"/>
                </a:lnTo>
                <a:lnTo>
                  <a:pt x="142" y="138"/>
                </a:lnTo>
                <a:lnTo>
                  <a:pt x="145" y="142"/>
                </a:lnTo>
                <a:lnTo>
                  <a:pt x="145" y="144"/>
                </a:lnTo>
                <a:lnTo>
                  <a:pt x="146" y="144"/>
                </a:lnTo>
                <a:lnTo>
                  <a:pt x="147" y="144"/>
                </a:lnTo>
                <a:lnTo>
                  <a:pt x="152" y="144"/>
                </a:lnTo>
                <a:lnTo>
                  <a:pt x="157" y="142"/>
                </a:lnTo>
                <a:lnTo>
                  <a:pt x="159" y="141"/>
                </a:lnTo>
                <a:lnTo>
                  <a:pt x="160" y="139"/>
                </a:lnTo>
                <a:lnTo>
                  <a:pt x="160" y="132"/>
                </a:lnTo>
                <a:lnTo>
                  <a:pt x="160" y="130"/>
                </a:lnTo>
                <a:lnTo>
                  <a:pt x="160" y="130"/>
                </a:lnTo>
                <a:lnTo>
                  <a:pt x="157" y="123"/>
                </a:lnTo>
                <a:lnTo>
                  <a:pt x="156" y="120"/>
                </a:lnTo>
                <a:lnTo>
                  <a:pt x="154" y="120"/>
                </a:lnTo>
                <a:lnTo>
                  <a:pt x="154" y="118"/>
                </a:lnTo>
                <a:lnTo>
                  <a:pt x="156" y="118"/>
                </a:lnTo>
                <a:lnTo>
                  <a:pt x="157" y="118"/>
                </a:lnTo>
                <a:lnTo>
                  <a:pt x="161" y="118"/>
                </a:lnTo>
                <a:lnTo>
                  <a:pt x="166" y="117"/>
                </a:lnTo>
                <a:lnTo>
                  <a:pt x="172" y="117"/>
                </a:lnTo>
                <a:lnTo>
                  <a:pt x="179" y="117"/>
                </a:lnTo>
                <a:lnTo>
                  <a:pt x="189" y="117"/>
                </a:lnTo>
                <a:lnTo>
                  <a:pt x="200" y="118"/>
                </a:lnTo>
                <a:lnTo>
                  <a:pt x="210" y="120"/>
                </a:lnTo>
                <a:lnTo>
                  <a:pt x="218" y="123"/>
                </a:lnTo>
                <a:lnTo>
                  <a:pt x="223" y="127"/>
                </a:lnTo>
                <a:lnTo>
                  <a:pt x="225" y="132"/>
                </a:lnTo>
                <a:lnTo>
                  <a:pt x="228" y="142"/>
                </a:lnTo>
                <a:lnTo>
                  <a:pt x="231" y="146"/>
                </a:lnTo>
                <a:lnTo>
                  <a:pt x="235" y="149"/>
                </a:lnTo>
                <a:lnTo>
                  <a:pt x="239" y="152"/>
                </a:lnTo>
                <a:lnTo>
                  <a:pt x="239" y="155"/>
                </a:lnTo>
                <a:lnTo>
                  <a:pt x="238" y="159"/>
                </a:lnTo>
                <a:lnTo>
                  <a:pt x="235" y="164"/>
                </a:lnTo>
                <a:lnTo>
                  <a:pt x="227" y="174"/>
                </a:lnTo>
                <a:lnTo>
                  <a:pt x="223" y="180"/>
                </a:lnTo>
                <a:lnTo>
                  <a:pt x="220" y="184"/>
                </a:lnTo>
                <a:lnTo>
                  <a:pt x="218" y="187"/>
                </a:lnTo>
                <a:lnTo>
                  <a:pt x="216" y="185"/>
                </a:lnTo>
                <a:lnTo>
                  <a:pt x="213" y="184"/>
                </a:lnTo>
                <a:lnTo>
                  <a:pt x="210" y="180"/>
                </a:lnTo>
                <a:lnTo>
                  <a:pt x="206" y="173"/>
                </a:lnTo>
                <a:lnTo>
                  <a:pt x="206" y="170"/>
                </a:lnTo>
                <a:lnTo>
                  <a:pt x="205" y="169"/>
                </a:lnTo>
                <a:lnTo>
                  <a:pt x="206" y="167"/>
                </a:lnTo>
                <a:lnTo>
                  <a:pt x="207" y="164"/>
                </a:lnTo>
                <a:lnTo>
                  <a:pt x="209" y="162"/>
                </a:lnTo>
                <a:lnTo>
                  <a:pt x="207" y="160"/>
                </a:lnTo>
                <a:lnTo>
                  <a:pt x="205" y="159"/>
                </a:lnTo>
                <a:lnTo>
                  <a:pt x="200" y="159"/>
                </a:lnTo>
                <a:lnTo>
                  <a:pt x="195" y="159"/>
                </a:lnTo>
                <a:lnTo>
                  <a:pt x="189" y="160"/>
                </a:lnTo>
                <a:lnTo>
                  <a:pt x="186" y="163"/>
                </a:lnTo>
                <a:lnTo>
                  <a:pt x="182" y="167"/>
                </a:lnTo>
                <a:lnTo>
                  <a:pt x="181" y="171"/>
                </a:lnTo>
                <a:lnTo>
                  <a:pt x="181" y="176"/>
                </a:lnTo>
                <a:lnTo>
                  <a:pt x="182" y="178"/>
                </a:lnTo>
                <a:lnTo>
                  <a:pt x="185" y="178"/>
                </a:lnTo>
                <a:lnTo>
                  <a:pt x="189" y="181"/>
                </a:lnTo>
                <a:lnTo>
                  <a:pt x="193" y="184"/>
                </a:lnTo>
                <a:lnTo>
                  <a:pt x="196" y="189"/>
                </a:lnTo>
                <a:lnTo>
                  <a:pt x="195" y="194"/>
                </a:lnTo>
                <a:lnTo>
                  <a:pt x="195" y="196"/>
                </a:lnTo>
                <a:lnTo>
                  <a:pt x="195" y="201"/>
                </a:lnTo>
                <a:lnTo>
                  <a:pt x="193" y="205"/>
                </a:lnTo>
                <a:lnTo>
                  <a:pt x="192" y="209"/>
                </a:lnTo>
                <a:lnTo>
                  <a:pt x="189" y="213"/>
                </a:lnTo>
                <a:lnTo>
                  <a:pt x="182" y="224"/>
                </a:lnTo>
                <a:lnTo>
                  <a:pt x="177" y="231"/>
                </a:lnTo>
                <a:lnTo>
                  <a:pt x="171" y="237"/>
                </a:lnTo>
                <a:lnTo>
                  <a:pt x="170" y="238"/>
                </a:lnTo>
                <a:lnTo>
                  <a:pt x="168" y="238"/>
                </a:lnTo>
                <a:lnTo>
                  <a:pt x="166" y="237"/>
                </a:lnTo>
                <a:lnTo>
                  <a:pt x="164" y="238"/>
                </a:lnTo>
                <a:lnTo>
                  <a:pt x="164" y="241"/>
                </a:lnTo>
                <a:lnTo>
                  <a:pt x="164" y="244"/>
                </a:lnTo>
                <a:lnTo>
                  <a:pt x="167" y="252"/>
                </a:lnTo>
                <a:lnTo>
                  <a:pt x="167" y="260"/>
                </a:lnTo>
                <a:lnTo>
                  <a:pt x="166" y="267"/>
                </a:lnTo>
                <a:lnTo>
                  <a:pt x="164" y="273"/>
                </a:lnTo>
                <a:lnTo>
                  <a:pt x="164" y="276"/>
                </a:lnTo>
                <a:lnTo>
                  <a:pt x="161" y="277"/>
                </a:lnTo>
                <a:lnTo>
                  <a:pt x="159" y="276"/>
                </a:lnTo>
                <a:lnTo>
                  <a:pt x="154" y="273"/>
                </a:lnTo>
                <a:lnTo>
                  <a:pt x="147" y="265"/>
                </a:lnTo>
                <a:lnTo>
                  <a:pt x="146" y="259"/>
                </a:lnTo>
                <a:lnTo>
                  <a:pt x="145" y="254"/>
                </a:lnTo>
                <a:lnTo>
                  <a:pt x="142" y="249"/>
                </a:lnTo>
                <a:lnTo>
                  <a:pt x="139" y="247"/>
                </a:lnTo>
                <a:lnTo>
                  <a:pt x="136" y="247"/>
                </a:lnTo>
                <a:lnTo>
                  <a:pt x="132" y="248"/>
                </a:lnTo>
                <a:lnTo>
                  <a:pt x="125" y="251"/>
                </a:lnTo>
                <a:lnTo>
                  <a:pt x="122" y="254"/>
                </a:lnTo>
                <a:lnTo>
                  <a:pt x="120" y="254"/>
                </a:lnTo>
                <a:lnTo>
                  <a:pt x="115" y="252"/>
                </a:lnTo>
                <a:lnTo>
                  <a:pt x="110" y="251"/>
                </a:lnTo>
                <a:lnTo>
                  <a:pt x="106" y="247"/>
                </a:lnTo>
                <a:lnTo>
                  <a:pt x="104" y="244"/>
                </a:lnTo>
                <a:lnTo>
                  <a:pt x="101" y="242"/>
                </a:lnTo>
                <a:lnTo>
                  <a:pt x="97" y="244"/>
                </a:lnTo>
                <a:lnTo>
                  <a:pt x="88" y="249"/>
                </a:lnTo>
                <a:lnTo>
                  <a:pt x="76" y="255"/>
                </a:lnTo>
                <a:lnTo>
                  <a:pt x="72" y="258"/>
                </a:lnTo>
                <a:lnTo>
                  <a:pt x="69" y="259"/>
                </a:lnTo>
                <a:lnTo>
                  <a:pt x="67" y="263"/>
                </a:lnTo>
                <a:lnTo>
                  <a:pt x="67" y="267"/>
                </a:lnTo>
                <a:lnTo>
                  <a:pt x="69" y="270"/>
                </a:lnTo>
                <a:lnTo>
                  <a:pt x="75" y="269"/>
                </a:lnTo>
                <a:lnTo>
                  <a:pt x="82" y="266"/>
                </a:lnTo>
                <a:lnTo>
                  <a:pt x="89" y="267"/>
                </a:lnTo>
                <a:lnTo>
                  <a:pt x="93" y="272"/>
                </a:lnTo>
                <a:lnTo>
                  <a:pt x="95" y="279"/>
                </a:lnTo>
                <a:lnTo>
                  <a:pt x="90" y="283"/>
                </a:lnTo>
                <a:lnTo>
                  <a:pt x="85" y="286"/>
                </a:lnTo>
                <a:lnTo>
                  <a:pt x="81" y="286"/>
                </a:lnTo>
                <a:lnTo>
                  <a:pt x="79" y="288"/>
                </a:lnTo>
                <a:lnTo>
                  <a:pt x="83" y="295"/>
                </a:lnTo>
                <a:lnTo>
                  <a:pt x="89" y="301"/>
                </a:lnTo>
                <a:lnTo>
                  <a:pt x="93" y="306"/>
                </a:lnTo>
                <a:lnTo>
                  <a:pt x="95" y="313"/>
                </a:lnTo>
                <a:lnTo>
                  <a:pt x="97" y="316"/>
                </a:lnTo>
                <a:lnTo>
                  <a:pt x="101" y="318"/>
                </a:lnTo>
                <a:lnTo>
                  <a:pt x="113" y="316"/>
                </a:lnTo>
                <a:lnTo>
                  <a:pt x="125" y="312"/>
                </a:lnTo>
                <a:lnTo>
                  <a:pt x="131" y="311"/>
                </a:lnTo>
                <a:lnTo>
                  <a:pt x="135" y="308"/>
                </a:lnTo>
                <a:lnTo>
                  <a:pt x="138" y="308"/>
                </a:lnTo>
                <a:lnTo>
                  <a:pt x="142" y="308"/>
                </a:lnTo>
                <a:lnTo>
                  <a:pt x="152" y="306"/>
                </a:lnTo>
                <a:lnTo>
                  <a:pt x="161" y="308"/>
                </a:lnTo>
                <a:lnTo>
                  <a:pt x="164" y="311"/>
                </a:lnTo>
                <a:lnTo>
                  <a:pt x="164" y="313"/>
                </a:lnTo>
                <a:lnTo>
                  <a:pt x="167" y="316"/>
                </a:lnTo>
                <a:lnTo>
                  <a:pt x="171" y="320"/>
                </a:lnTo>
                <a:lnTo>
                  <a:pt x="184" y="325"/>
                </a:lnTo>
                <a:lnTo>
                  <a:pt x="195" y="327"/>
                </a:lnTo>
                <a:lnTo>
                  <a:pt x="200" y="327"/>
                </a:lnTo>
                <a:lnTo>
                  <a:pt x="205" y="329"/>
                </a:lnTo>
                <a:lnTo>
                  <a:pt x="213" y="332"/>
                </a:lnTo>
                <a:lnTo>
                  <a:pt x="223" y="334"/>
                </a:lnTo>
                <a:lnTo>
                  <a:pt x="234" y="337"/>
                </a:lnTo>
                <a:lnTo>
                  <a:pt x="245" y="343"/>
                </a:lnTo>
                <a:lnTo>
                  <a:pt x="248" y="350"/>
                </a:lnTo>
                <a:lnTo>
                  <a:pt x="248" y="355"/>
                </a:lnTo>
                <a:lnTo>
                  <a:pt x="246" y="361"/>
                </a:lnTo>
                <a:lnTo>
                  <a:pt x="243" y="366"/>
                </a:lnTo>
                <a:lnTo>
                  <a:pt x="238" y="376"/>
                </a:lnTo>
                <a:lnTo>
                  <a:pt x="235" y="380"/>
                </a:lnTo>
                <a:lnTo>
                  <a:pt x="235" y="383"/>
                </a:lnTo>
                <a:close/>
                <a:moveTo>
                  <a:pt x="295" y="70"/>
                </a:moveTo>
                <a:lnTo>
                  <a:pt x="292" y="75"/>
                </a:lnTo>
                <a:lnTo>
                  <a:pt x="289" y="81"/>
                </a:lnTo>
                <a:lnTo>
                  <a:pt x="281" y="91"/>
                </a:lnTo>
                <a:lnTo>
                  <a:pt x="278" y="95"/>
                </a:lnTo>
                <a:lnTo>
                  <a:pt x="276" y="99"/>
                </a:lnTo>
                <a:lnTo>
                  <a:pt x="274" y="102"/>
                </a:lnTo>
                <a:lnTo>
                  <a:pt x="276" y="105"/>
                </a:lnTo>
                <a:lnTo>
                  <a:pt x="276" y="107"/>
                </a:lnTo>
                <a:lnTo>
                  <a:pt x="274" y="110"/>
                </a:lnTo>
                <a:lnTo>
                  <a:pt x="273" y="118"/>
                </a:lnTo>
                <a:lnTo>
                  <a:pt x="270" y="121"/>
                </a:lnTo>
                <a:lnTo>
                  <a:pt x="267" y="121"/>
                </a:lnTo>
                <a:lnTo>
                  <a:pt x="262" y="120"/>
                </a:lnTo>
                <a:lnTo>
                  <a:pt x="255" y="114"/>
                </a:lnTo>
                <a:lnTo>
                  <a:pt x="241" y="102"/>
                </a:lnTo>
                <a:lnTo>
                  <a:pt x="228" y="92"/>
                </a:lnTo>
                <a:lnTo>
                  <a:pt x="224" y="88"/>
                </a:lnTo>
                <a:lnTo>
                  <a:pt x="220" y="84"/>
                </a:lnTo>
                <a:lnTo>
                  <a:pt x="220" y="79"/>
                </a:lnTo>
                <a:lnTo>
                  <a:pt x="220" y="74"/>
                </a:lnTo>
                <a:lnTo>
                  <a:pt x="221" y="73"/>
                </a:lnTo>
                <a:lnTo>
                  <a:pt x="223" y="71"/>
                </a:lnTo>
                <a:lnTo>
                  <a:pt x="230" y="70"/>
                </a:lnTo>
                <a:lnTo>
                  <a:pt x="237" y="67"/>
                </a:lnTo>
                <a:lnTo>
                  <a:pt x="239" y="66"/>
                </a:lnTo>
                <a:lnTo>
                  <a:pt x="239" y="64"/>
                </a:lnTo>
                <a:lnTo>
                  <a:pt x="250" y="54"/>
                </a:lnTo>
                <a:lnTo>
                  <a:pt x="262" y="47"/>
                </a:lnTo>
                <a:lnTo>
                  <a:pt x="274" y="43"/>
                </a:lnTo>
                <a:lnTo>
                  <a:pt x="285" y="42"/>
                </a:lnTo>
                <a:lnTo>
                  <a:pt x="296" y="42"/>
                </a:lnTo>
                <a:lnTo>
                  <a:pt x="305" y="43"/>
                </a:lnTo>
                <a:lnTo>
                  <a:pt x="312" y="46"/>
                </a:lnTo>
                <a:lnTo>
                  <a:pt x="315" y="49"/>
                </a:lnTo>
                <a:lnTo>
                  <a:pt x="312" y="53"/>
                </a:lnTo>
                <a:lnTo>
                  <a:pt x="308" y="54"/>
                </a:lnTo>
                <a:lnTo>
                  <a:pt x="302" y="57"/>
                </a:lnTo>
                <a:lnTo>
                  <a:pt x="296" y="61"/>
                </a:lnTo>
                <a:lnTo>
                  <a:pt x="295" y="64"/>
                </a:lnTo>
                <a:lnTo>
                  <a:pt x="295" y="70"/>
                </a:lnTo>
                <a:close/>
                <a:moveTo>
                  <a:pt x="536" y="308"/>
                </a:moveTo>
                <a:lnTo>
                  <a:pt x="537" y="311"/>
                </a:lnTo>
                <a:lnTo>
                  <a:pt x="543" y="316"/>
                </a:lnTo>
                <a:lnTo>
                  <a:pt x="550" y="320"/>
                </a:lnTo>
                <a:lnTo>
                  <a:pt x="561" y="323"/>
                </a:lnTo>
                <a:lnTo>
                  <a:pt x="558" y="343"/>
                </a:lnTo>
                <a:lnTo>
                  <a:pt x="554" y="362"/>
                </a:lnTo>
                <a:lnTo>
                  <a:pt x="541" y="398"/>
                </a:lnTo>
                <a:lnTo>
                  <a:pt x="525" y="429"/>
                </a:lnTo>
                <a:lnTo>
                  <a:pt x="507" y="457"/>
                </a:lnTo>
                <a:lnTo>
                  <a:pt x="498" y="468"/>
                </a:lnTo>
                <a:lnTo>
                  <a:pt x="490" y="478"/>
                </a:lnTo>
                <a:lnTo>
                  <a:pt x="482" y="487"/>
                </a:lnTo>
                <a:lnTo>
                  <a:pt x="475" y="494"/>
                </a:lnTo>
                <a:lnTo>
                  <a:pt x="469" y="500"/>
                </a:lnTo>
                <a:lnTo>
                  <a:pt x="465" y="504"/>
                </a:lnTo>
                <a:lnTo>
                  <a:pt x="462" y="507"/>
                </a:lnTo>
                <a:lnTo>
                  <a:pt x="461" y="507"/>
                </a:lnTo>
                <a:lnTo>
                  <a:pt x="455" y="501"/>
                </a:lnTo>
                <a:lnTo>
                  <a:pt x="452" y="496"/>
                </a:lnTo>
                <a:lnTo>
                  <a:pt x="450" y="487"/>
                </a:lnTo>
                <a:lnTo>
                  <a:pt x="450" y="481"/>
                </a:lnTo>
                <a:lnTo>
                  <a:pt x="450" y="478"/>
                </a:lnTo>
                <a:lnTo>
                  <a:pt x="451" y="478"/>
                </a:lnTo>
                <a:lnTo>
                  <a:pt x="452" y="471"/>
                </a:lnTo>
                <a:lnTo>
                  <a:pt x="454" y="467"/>
                </a:lnTo>
                <a:lnTo>
                  <a:pt x="454" y="462"/>
                </a:lnTo>
                <a:lnTo>
                  <a:pt x="455" y="460"/>
                </a:lnTo>
                <a:lnTo>
                  <a:pt x="455" y="458"/>
                </a:lnTo>
                <a:lnTo>
                  <a:pt x="455" y="458"/>
                </a:lnTo>
                <a:lnTo>
                  <a:pt x="455" y="446"/>
                </a:lnTo>
                <a:lnTo>
                  <a:pt x="455" y="437"/>
                </a:lnTo>
                <a:lnTo>
                  <a:pt x="455" y="432"/>
                </a:lnTo>
                <a:lnTo>
                  <a:pt x="455" y="428"/>
                </a:lnTo>
                <a:lnTo>
                  <a:pt x="455" y="425"/>
                </a:lnTo>
                <a:lnTo>
                  <a:pt x="455" y="423"/>
                </a:lnTo>
                <a:lnTo>
                  <a:pt x="455" y="422"/>
                </a:lnTo>
                <a:lnTo>
                  <a:pt x="455" y="421"/>
                </a:lnTo>
                <a:lnTo>
                  <a:pt x="455" y="416"/>
                </a:lnTo>
                <a:lnTo>
                  <a:pt x="454" y="411"/>
                </a:lnTo>
                <a:lnTo>
                  <a:pt x="451" y="405"/>
                </a:lnTo>
                <a:lnTo>
                  <a:pt x="447" y="400"/>
                </a:lnTo>
                <a:lnTo>
                  <a:pt x="441" y="397"/>
                </a:lnTo>
                <a:lnTo>
                  <a:pt x="431" y="398"/>
                </a:lnTo>
                <a:lnTo>
                  <a:pt x="427" y="400"/>
                </a:lnTo>
                <a:lnTo>
                  <a:pt x="420" y="403"/>
                </a:lnTo>
                <a:lnTo>
                  <a:pt x="409" y="407"/>
                </a:lnTo>
                <a:lnTo>
                  <a:pt x="402" y="408"/>
                </a:lnTo>
                <a:lnTo>
                  <a:pt x="397" y="411"/>
                </a:lnTo>
                <a:lnTo>
                  <a:pt x="392" y="411"/>
                </a:lnTo>
                <a:lnTo>
                  <a:pt x="388" y="412"/>
                </a:lnTo>
                <a:lnTo>
                  <a:pt x="381" y="412"/>
                </a:lnTo>
                <a:lnTo>
                  <a:pt x="373" y="412"/>
                </a:lnTo>
                <a:lnTo>
                  <a:pt x="360" y="412"/>
                </a:lnTo>
                <a:lnTo>
                  <a:pt x="354" y="412"/>
                </a:lnTo>
                <a:lnTo>
                  <a:pt x="348" y="411"/>
                </a:lnTo>
                <a:lnTo>
                  <a:pt x="342" y="407"/>
                </a:lnTo>
                <a:lnTo>
                  <a:pt x="338" y="403"/>
                </a:lnTo>
                <a:lnTo>
                  <a:pt x="333" y="390"/>
                </a:lnTo>
                <a:lnTo>
                  <a:pt x="330" y="375"/>
                </a:lnTo>
                <a:lnTo>
                  <a:pt x="328" y="359"/>
                </a:lnTo>
                <a:lnTo>
                  <a:pt x="330" y="347"/>
                </a:lnTo>
                <a:lnTo>
                  <a:pt x="330" y="341"/>
                </a:lnTo>
                <a:lnTo>
                  <a:pt x="330" y="337"/>
                </a:lnTo>
                <a:lnTo>
                  <a:pt x="330" y="334"/>
                </a:lnTo>
                <a:lnTo>
                  <a:pt x="330" y="333"/>
                </a:lnTo>
                <a:lnTo>
                  <a:pt x="331" y="313"/>
                </a:lnTo>
                <a:lnTo>
                  <a:pt x="334" y="298"/>
                </a:lnTo>
                <a:lnTo>
                  <a:pt x="338" y="286"/>
                </a:lnTo>
                <a:lnTo>
                  <a:pt x="344" y="279"/>
                </a:lnTo>
                <a:lnTo>
                  <a:pt x="351" y="273"/>
                </a:lnTo>
                <a:lnTo>
                  <a:pt x="359" y="272"/>
                </a:lnTo>
                <a:lnTo>
                  <a:pt x="367" y="272"/>
                </a:lnTo>
                <a:lnTo>
                  <a:pt x="376" y="273"/>
                </a:lnTo>
                <a:lnTo>
                  <a:pt x="384" y="277"/>
                </a:lnTo>
                <a:lnTo>
                  <a:pt x="392" y="281"/>
                </a:lnTo>
                <a:lnTo>
                  <a:pt x="406" y="291"/>
                </a:lnTo>
                <a:lnTo>
                  <a:pt x="412" y="295"/>
                </a:lnTo>
                <a:lnTo>
                  <a:pt x="416" y="299"/>
                </a:lnTo>
                <a:lnTo>
                  <a:pt x="419" y="302"/>
                </a:lnTo>
                <a:lnTo>
                  <a:pt x="420" y="304"/>
                </a:lnTo>
                <a:lnTo>
                  <a:pt x="430" y="309"/>
                </a:lnTo>
                <a:lnTo>
                  <a:pt x="438" y="313"/>
                </a:lnTo>
                <a:lnTo>
                  <a:pt x="447" y="316"/>
                </a:lnTo>
                <a:lnTo>
                  <a:pt x="454" y="316"/>
                </a:lnTo>
                <a:lnTo>
                  <a:pt x="459" y="315"/>
                </a:lnTo>
                <a:lnTo>
                  <a:pt x="465" y="313"/>
                </a:lnTo>
                <a:lnTo>
                  <a:pt x="473" y="306"/>
                </a:lnTo>
                <a:lnTo>
                  <a:pt x="479" y="297"/>
                </a:lnTo>
                <a:lnTo>
                  <a:pt x="483" y="288"/>
                </a:lnTo>
                <a:lnTo>
                  <a:pt x="484" y="281"/>
                </a:lnTo>
                <a:lnTo>
                  <a:pt x="486" y="279"/>
                </a:lnTo>
                <a:lnTo>
                  <a:pt x="486" y="279"/>
                </a:lnTo>
                <a:lnTo>
                  <a:pt x="497" y="273"/>
                </a:lnTo>
                <a:lnTo>
                  <a:pt x="505" y="270"/>
                </a:lnTo>
                <a:lnTo>
                  <a:pt x="512" y="267"/>
                </a:lnTo>
                <a:lnTo>
                  <a:pt x="516" y="265"/>
                </a:lnTo>
                <a:lnTo>
                  <a:pt x="519" y="265"/>
                </a:lnTo>
                <a:lnTo>
                  <a:pt x="521" y="263"/>
                </a:lnTo>
                <a:lnTo>
                  <a:pt x="521" y="263"/>
                </a:lnTo>
                <a:lnTo>
                  <a:pt x="522" y="256"/>
                </a:lnTo>
                <a:lnTo>
                  <a:pt x="523" y="252"/>
                </a:lnTo>
                <a:lnTo>
                  <a:pt x="525" y="248"/>
                </a:lnTo>
                <a:lnTo>
                  <a:pt x="525" y="247"/>
                </a:lnTo>
                <a:lnTo>
                  <a:pt x="526" y="244"/>
                </a:lnTo>
                <a:lnTo>
                  <a:pt x="526" y="244"/>
                </a:lnTo>
                <a:lnTo>
                  <a:pt x="523" y="235"/>
                </a:lnTo>
                <a:lnTo>
                  <a:pt x="523" y="230"/>
                </a:lnTo>
                <a:lnTo>
                  <a:pt x="522" y="224"/>
                </a:lnTo>
                <a:lnTo>
                  <a:pt x="522" y="222"/>
                </a:lnTo>
                <a:lnTo>
                  <a:pt x="521" y="219"/>
                </a:lnTo>
                <a:lnTo>
                  <a:pt x="521" y="219"/>
                </a:lnTo>
                <a:lnTo>
                  <a:pt x="502" y="210"/>
                </a:lnTo>
                <a:lnTo>
                  <a:pt x="489" y="205"/>
                </a:lnTo>
                <a:lnTo>
                  <a:pt x="479" y="199"/>
                </a:lnTo>
                <a:lnTo>
                  <a:pt x="472" y="196"/>
                </a:lnTo>
                <a:lnTo>
                  <a:pt x="469" y="195"/>
                </a:lnTo>
                <a:lnTo>
                  <a:pt x="466" y="194"/>
                </a:lnTo>
                <a:lnTo>
                  <a:pt x="465" y="194"/>
                </a:lnTo>
                <a:lnTo>
                  <a:pt x="465" y="195"/>
                </a:lnTo>
                <a:lnTo>
                  <a:pt x="465" y="198"/>
                </a:lnTo>
                <a:lnTo>
                  <a:pt x="464" y="202"/>
                </a:lnTo>
                <a:lnTo>
                  <a:pt x="462" y="206"/>
                </a:lnTo>
                <a:lnTo>
                  <a:pt x="462" y="213"/>
                </a:lnTo>
                <a:lnTo>
                  <a:pt x="464" y="222"/>
                </a:lnTo>
                <a:lnTo>
                  <a:pt x="466" y="230"/>
                </a:lnTo>
                <a:lnTo>
                  <a:pt x="470" y="238"/>
                </a:lnTo>
                <a:lnTo>
                  <a:pt x="470" y="240"/>
                </a:lnTo>
                <a:lnTo>
                  <a:pt x="469" y="242"/>
                </a:lnTo>
                <a:lnTo>
                  <a:pt x="466" y="251"/>
                </a:lnTo>
                <a:lnTo>
                  <a:pt x="465" y="255"/>
                </a:lnTo>
                <a:lnTo>
                  <a:pt x="462" y="258"/>
                </a:lnTo>
                <a:lnTo>
                  <a:pt x="459" y="259"/>
                </a:lnTo>
                <a:lnTo>
                  <a:pt x="455" y="259"/>
                </a:lnTo>
                <a:lnTo>
                  <a:pt x="444" y="252"/>
                </a:lnTo>
                <a:lnTo>
                  <a:pt x="436" y="247"/>
                </a:lnTo>
                <a:lnTo>
                  <a:pt x="429" y="244"/>
                </a:lnTo>
                <a:lnTo>
                  <a:pt x="425" y="241"/>
                </a:lnTo>
                <a:lnTo>
                  <a:pt x="422" y="240"/>
                </a:lnTo>
                <a:lnTo>
                  <a:pt x="420" y="238"/>
                </a:lnTo>
                <a:lnTo>
                  <a:pt x="420" y="238"/>
                </a:lnTo>
                <a:lnTo>
                  <a:pt x="419" y="238"/>
                </a:lnTo>
                <a:lnTo>
                  <a:pt x="413" y="237"/>
                </a:lnTo>
                <a:lnTo>
                  <a:pt x="405" y="238"/>
                </a:lnTo>
                <a:lnTo>
                  <a:pt x="395" y="244"/>
                </a:lnTo>
                <a:lnTo>
                  <a:pt x="387" y="248"/>
                </a:lnTo>
                <a:lnTo>
                  <a:pt x="379" y="249"/>
                </a:lnTo>
                <a:lnTo>
                  <a:pt x="370" y="251"/>
                </a:lnTo>
                <a:lnTo>
                  <a:pt x="363" y="249"/>
                </a:lnTo>
                <a:lnTo>
                  <a:pt x="356" y="248"/>
                </a:lnTo>
                <a:lnTo>
                  <a:pt x="351" y="245"/>
                </a:lnTo>
                <a:lnTo>
                  <a:pt x="347" y="244"/>
                </a:lnTo>
                <a:lnTo>
                  <a:pt x="345" y="244"/>
                </a:lnTo>
                <a:lnTo>
                  <a:pt x="345" y="242"/>
                </a:lnTo>
                <a:lnTo>
                  <a:pt x="345" y="241"/>
                </a:lnTo>
                <a:lnTo>
                  <a:pt x="348" y="235"/>
                </a:lnTo>
                <a:lnTo>
                  <a:pt x="351" y="231"/>
                </a:lnTo>
                <a:lnTo>
                  <a:pt x="354" y="227"/>
                </a:lnTo>
                <a:lnTo>
                  <a:pt x="359" y="223"/>
                </a:lnTo>
                <a:lnTo>
                  <a:pt x="365" y="219"/>
                </a:lnTo>
                <a:lnTo>
                  <a:pt x="370" y="216"/>
                </a:lnTo>
                <a:lnTo>
                  <a:pt x="374" y="213"/>
                </a:lnTo>
                <a:lnTo>
                  <a:pt x="379" y="210"/>
                </a:lnTo>
                <a:lnTo>
                  <a:pt x="380" y="209"/>
                </a:lnTo>
                <a:lnTo>
                  <a:pt x="380" y="209"/>
                </a:lnTo>
                <a:lnTo>
                  <a:pt x="380" y="208"/>
                </a:lnTo>
                <a:lnTo>
                  <a:pt x="380" y="205"/>
                </a:lnTo>
                <a:lnTo>
                  <a:pt x="379" y="196"/>
                </a:lnTo>
                <a:lnTo>
                  <a:pt x="379" y="185"/>
                </a:lnTo>
                <a:lnTo>
                  <a:pt x="380" y="174"/>
                </a:lnTo>
                <a:lnTo>
                  <a:pt x="383" y="170"/>
                </a:lnTo>
                <a:lnTo>
                  <a:pt x="384" y="167"/>
                </a:lnTo>
                <a:lnTo>
                  <a:pt x="387" y="167"/>
                </a:lnTo>
                <a:lnTo>
                  <a:pt x="390" y="167"/>
                </a:lnTo>
                <a:lnTo>
                  <a:pt x="395" y="167"/>
                </a:lnTo>
                <a:lnTo>
                  <a:pt x="401" y="167"/>
                </a:lnTo>
                <a:lnTo>
                  <a:pt x="405" y="164"/>
                </a:lnTo>
                <a:lnTo>
                  <a:pt x="411" y="162"/>
                </a:lnTo>
                <a:lnTo>
                  <a:pt x="416" y="163"/>
                </a:lnTo>
                <a:lnTo>
                  <a:pt x="420" y="166"/>
                </a:lnTo>
                <a:lnTo>
                  <a:pt x="426" y="170"/>
                </a:lnTo>
                <a:lnTo>
                  <a:pt x="431" y="174"/>
                </a:lnTo>
                <a:lnTo>
                  <a:pt x="437" y="177"/>
                </a:lnTo>
                <a:lnTo>
                  <a:pt x="444" y="180"/>
                </a:lnTo>
                <a:lnTo>
                  <a:pt x="451" y="178"/>
                </a:lnTo>
                <a:lnTo>
                  <a:pt x="457" y="178"/>
                </a:lnTo>
                <a:lnTo>
                  <a:pt x="461" y="178"/>
                </a:lnTo>
                <a:lnTo>
                  <a:pt x="464" y="177"/>
                </a:lnTo>
                <a:lnTo>
                  <a:pt x="465" y="176"/>
                </a:lnTo>
                <a:lnTo>
                  <a:pt x="468" y="170"/>
                </a:lnTo>
                <a:lnTo>
                  <a:pt x="470" y="167"/>
                </a:lnTo>
                <a:lnTo>
                  <a:pt x="476" y="164"/>
                </a:lnTo>
                <a:lnTo>
                  <a:pt x="480" y="163"/>
                </a:lnTo>
                <a:lnTo>
                  <a:pt x="486" y="164"/>
                </a:lnTo>
                <a:lnTo>
                  <a:pt x="494" y="170"/>
                </a:lnTo>
                <a:lnTo>
                  <a:pt x="498" y="176"/>
                </a:lnTo>
                <a:lnTo>
                  <a:pt x="500" y="178"/>
                </a:lnTo>
                <a:lnTo>
                  <a:pt x="501" y="178"/>
                </a:lnTo>
                <a:lnTo>
                  <a:pt x="511" y="181"/>
                </a:lnTo>
                <a:lnTo>
                  <a:pt x="518" y="181"/>
                </a:lnTo>
                <a:lnTo>
                  <a:pt x="523" y="183"/>
                </a:lnTo>
                <a:lnTo>
                  <a:pt x="528" y="184"/>
                </a:lnTo>
                <a:lnTo>
                  <a:pt x="529" y="184"/>
                </a:lnTo>
                <a:lnTo>
                  <a:pt x="530" y="184"/>
                </a:lnTo>
                <a:lnTo>
                  <a:pt x="530" y="184"/>
                </a:lnTo>
                <a:lnTo>
                  <a:pt x="530" y="183"/>
                </a:lnTo>
                <a:lnTo>
                  <a:pt x="530" y="178"/>
                </a:lnTo>
                <a:lnTo>
                  <a:pt x="529" y="173"/>
                </a:lnTo>
                <a:lnTo>
                  <a:pt x="528" y="167"/>
                </a:lnTo>
                <a:lnTo>
                  <a:pt x="528" y="163"/>
                </a:lnTo>
                <a:lnTo>
                  <a:pt x="526" y="159"/>
                </a:lnTo>
                <a:lnTo>
                  <a:pt x="526" y="157"/>
                </a:lnTo>
                <a:lnTo>
                  <a:pt x="526" y="159"/>
                </a:lnTo>
                <a:lnTo>
                  <a:pt x="533" y="173"/>
                </a:lnTo>
                <a:lnTo>
                  <a:pt x="541" y="189"/>
                </a:lnTo>
                <a:lnTo>
                  <a:pt x="548" y="209"/>
                </a:lnTo>
                <a:lnTo>
                  <a:pt x="554" y="230"/>
                </a:lnTo>
                <a:lnTo>
                  <a:pt x="560" y="248"/>
                </a:lnTo>
                <a:lnTo>
                  <a:pt x="562" y="266"/>
                </a:lnTo>
                <a:lnTo>
                  <a:pt x="562" y="280"/>
                </a:lnTo>
                <a:lnTo>
                  <a:pt x="562" y="284"/>
                </a:lnTo>
                <a:lnTo>
                  <a:pt x="561" y="288"/>
                </a:lnTo>
                <a:lnTo>
                  <a:pt x="557" y="286"/>
                </a:lnTo>
                <a:lnTo>
                  <a:pt x="554" y="284"/>
                </a:lnTo>
                <a:lnTo>
                  <a:pt x="551" y="284"/>
                </a:lnTo>
                <a:lnTo>
                  <a:pt x="551" y="283"/>
                </a:lnTo>
                <a:lnTo>
                  <a:pt x="539" y="283"/>
                </a:lnTo>
                <a:lnTo>
                  <a:pt x="530" y="283"/>
                </a:lnTo>
                <a:lnTo>
                  <a:pt x="525" y="283"/>
                </a:lnTo>
                <a:lnTo>
                  <a:pt x="521" y="283"/>
                </a:lnTo>
                <a:lnTo>
                  <a:pt x="518" y="283"/>
                </a:lnTo>
                <a:lnTo>
                  <a:pt x="516" y="283"/>
                </a:lnTo>
                <a:lnTo>
                  <a:pt x="515" y="283"/>
                </a:lnTo>
                <a:lnTo>
                  <a:pt x="536" y="308"/>
                </a:ln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19" name="Freeform 293"/>
          <p:cNvSpPr>
            <a:spLocks noEditPoints="1"/>
          </p:cNvSpPr>
          <p:nvPr/>
        </p:nvSpPr>
        <p:spPr bwMode="auto">
          <a:xfrm>
            <a:off x="1320386" y="4893590"/>
            <a:ext cx="508827" cy="382580"/>
          </a:xfrm>
          <a:custGeom>
            <a:avLst/>
            <a:gdLst>
              <a:gd name="T0" fmla="*/ 631 w 694"/>
              <a:gd name="T1" fmla="*/ 255 h 521"/>
              <a:gd name="T2" fmla="*/ 63 w 694"/>
              <a:gd name="T3" fmla="*/ 255 h 521"/>
              <a:gd name="T4" fmla="*/ 0 w 694"/>
              <a:gd name="T5" fmla="*/ 191 h 521"/>
              <a:gd name="T6" fmla="*/ 694 w 694"/>
              <a:gd name="T7" fmla="*/ 192 h 521"/>
              <a:gd name="T8" fmla="*/ 631 w 694"/>
              <a:gd name="T9" fmla="*/ 255 h 521"/>
              <a:gd name="T10" fmla="*/ 348 w 694"/>
              <a:gd name="T11" fmla="*/ 435 h 521"/>
              <a:gd name="T12" fmla="*/ 390 w 694"/>
              <a:gd name="T13" fmla="*/ 478 h 521"/>
              <a:gd name="T14" fmla="*/ 347 w 694"/>
              <a:gd name="T15" fmla="*/ 521 h 521"/>
              <a:gd name="T16" fmla="*/ 305 w 694"/>
              <a:gd name="T17" fmla="*/ 478 h 521"/>
              <a:gd name="T18" fmla="*/ 348 w 694"/>
              <a:gd name="T19" fmla="*/ 435 h 521"/>
              <a:gd name="T20" fmla="*/ 505 w 694"/>
              <a:gd name="T21" fmla="*/ 381 h 521"/>
              <a:gd name="T22" fmla="*/ 442 w 694"/>
              <a:gd name="T23" fmla="*/ 444 h 521"/>
              <a:gd name="T24" fmla="*/ 252 w 694"/>
              <a:gd name="T25" fmla="*/ 444 h 521"/>
              <a:gd name="T26" fmla="*/ 189 w 694"/>
              <a:gd name="T27" fmla="*/ 381 h 521"/>
              <a:gd name="T28" fmla="*/ 505 w 694"/>
              <a:gd name="T29" fmla="*/ 381 h 521"/>
              <a:gd name="T30" fmla="*/ 599 w 694"/>
              <a:gd name="T31" fmla="*/ 286 h 521"/>
              <a:gd name="T32" fmla="*/ 536 w 694"/>
              <a:gd name="T33" fmla="*/ 349 h 521"/>
              <a:gd name="T34" fmla="*/ 157 w 694"/>
              <a:gd name="T35" fmla="*/ 349 h 521"/>
              <a:gd name="T36" fmla="*/ 94 w 694"/>
              <a:gd name="T37" fmla="*/ 286 h 521"/>
              <a:gd name="T38" fmla="*/ 599 w 694"/>
              <a:gd name="T39" fmla="*/ 286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4" h="521">
                <a:moveTo>
                  <a:pt x="631" y="255"/>
                </a:moveTo>
                <a:cubicBezTo>
                  <a:pt x="474" y="98"/>
                  <a:pt x="220" y="98"/>
                  <a:pt x="63" y="255"/>
                </a:cubicBezTo>
                <a:lnTo>
                  <a:pt x="0" y="191"/>
                </a:lnTo>
                <a:cubicBezTo>
                  <a:pt x="191" y="0"/>
                  <a:pt x="502" y="0"/>
                  <a:pt x="694" y="192"/>
                </a:cubicBezTo>
                <a:lnTo>
                  <a:pt x="631" y="255"/>
                </a:lnTo>
                <a:close/>
                <a:moveTo>
                  <a:pt x="348" y="435"/>
                </a:moveTo>
                <a:cubicBezTo>
                  <a:pt x="371" y="435"/>
                  <a:pt x="390" y="455"/>
                  <a:pt x="390" y="478"/>
                </a:cubicBezTo>
                <a:cubicBezTo>
                  <a:pt x="390" y="502"/>
                  <a:pt x="371" y="521"/>
                  <a:pt x="347" y="521"/>
                </a:cubicBezTo>
                <a:cubicBezTo>
                  <a:pt x="324" y="521"/>
                  <a:pt x="305" y="502"/>
                  <a:pt x="305" y="478"/>
                </a:cubicBezTo>
                <a:cubicBezTo>
                  <a:pt x="305" y="455"/>
                  <a:pt x="324" y="435"/>
                  <a:pt x="348" y="435"/>
                </a:cubicBezTo>
                <a:close/>
                <a:moveTo>
                  <a:pt x="505" y="381"/>
                </a:moveTo>
                <a:lnTo>
                  <a:pt x="442" y="444"/>
                </a:lnTo>
                <a:cubicBezTo>
                  <a:pt x="389" y="392"/>
                  <a:pt x="304" y="392"/>
                  <a:pt x="252" y="444"/>
                </a:cubicBezTo>
                <a:lnTo>
                  <a:pt x="189" y="381"/>
                </a:lnTo>
                <a:cubicBezTo>
                  <a:pt x="276" y="294"/>
                  <a:pt x="418" y="294"/>
                  <a:pt x="505" y="381"/>
                </a:cubicBezTo>
                <a:close/>
                <a:moveTo>
                  <a:pt x="599" y="286"/>
                </a:moveTo>
                <a:lnTo>
                  <a:pt x="536" y="349"/>
                </a:lnTo>
                <a:cubicBezTo>
                  <a:pt x="432" y="245"/>
                  <a:pt x="262" y="245"/>
                  <a:pt x="157" y="349"/>
                </a:cubicBezTo>
                <a:lnTo>
                  <a:pt x="94" y="286"/>
                </a:lnTo>
                <a:cubicBezTo>
                  <a:pt x="234" y="147"/>
                  <a:pt x="460" y="147"/>
                  <a:pt x="599" y="286"/>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24" name="Rectangle 23">
            <a:extLst>
              <a:ext uri="{FF2B5EF4-FFF2-40B4-BE49-F238E27FC236}">
                <a16:creationId xmlns:a16="http://schemas.microsoft.com/office/drawing/2014/main" id="{9ABE6CDD-2FB0-4584-A344-E8D32DE47E83}"/>
              </a:ext>
            </a:extLst>
          </p:cNvPr>
          <p:cNvSpPr/>
          <p:nvPr/>
        </p:nvSpPr>
        <p:spPr>
          <a:xfrm>
            <a:off x="0" y="-5981"/>
            <a:ext cx="12191999" cy="226360"/>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1">
            <a:extLst>
              <a:ext uri="{FF2B5EF4-FFF2-40B4-BE49-F238E27FC236}">
                <a16:creationId xmlns:a16="http://schemas.microsoft.com/office/drawing/2014/main" id="{C56D2DAD-EE07-F784-7F29-D1C69558304B}"/>
              </a:ext>
            </a:extLst>
          </p:cNvPr>
          <p:cNvSpPr txBox="1"/>
          <p:nvPr/>
        </p:nvSpPr>
        <p:spPr>
          <a:xfrm>
            <a:off x="2695263" y="2895349"/>
            <a:ext cx="2624168" cy="37354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ko-KR" altLang="en-US" sz="2000" dirty="0"/>
              <a:t>청결</a:t>
            </a:r>
            <a:r>
              <a:rPr lang="en-US" altLang="ko-KR" sz="2000" dirty="0"/>
              <a:t>		</a:t>
            </a:r>
            <a:r>
              <a:rPr lang="ko-KR" altLang="en-US" sz="2000" dirty="0"/>
              <a:t>시설</a:t>
            </a:r>
            <a:endParaRPr lang="en-US" altLang="ko-KR" sz="2000" dirty="0"/>
          </a:p>
          <a:p>
            <a:pPr>
              <a:lnSpc>
                <a:spcPct val="150000"/>
              </a:lnSpc>
            </a:pPr>
            <a:endParaRPr lang="en-US" altLang="ko-KR" sz="2000" dirty="0"/>
          </a:p>
          <a:p>
            <a:pPr>
              <a:lnSpc>
                <a:spcPct val="150000"/>
              </a:lnSpc>
            </a:pPr>
            <a:r>
              <a:rPr lang="ko-KR" altLang="en-US" sz="2000" dirty="0"/>
              <a:t>서비스</a:t>
            </a:r>
            <a:r>
              <a:rPr lang="en-US" altLang="ko-KR" sz="2000" dirty="0"/>
              <a:t>		</a:t>
            </a:r>
            <a:r>
              <a:rPr lang="ko-KR" altLang="en-US" sz="2000" dirty="0" err="1"/>
              <a:t>접근성</a:t>
            </a:r>
            <a:endParaRPr lang="en-US" altLang="ko-KR" sz="2000" dirty="0"/>
          </a:p>
          <a:p>
            <a:pPr>
              <a:lnSpc>
                <a:spcPct val="150000"/>
              </a:lnSpc>
            </a:pPr>
            <a:endParaRPr lang="en-US" altLang="ko-KR" sz="2000" dirty="0"/>
          </a:p>
          <a:p>
            <a:pPr>
              <a:lnSpc>
                <a:spcPct val="150000"/>
              </a:lnSpc>
            </a:pPr>
            <a:r>
              <a:rPr lang="ko-KR" altLang="en-US" sz="2000" dirty="0"/>
              <a:t>가격</a:t>
            </a:r>
            <a:r>
              <a:rPr lang="en-US" altLang="ko-KR" sz="2000" dirty="0"/>
              <a:t>		</a:t>
            </a:r>
            <a:r>
              <a:rPr lang="ko-KR" altLang="en-US" sz="2000" dirty="0"/>
              <a:t>위치</a:t>
            </a:r>
            <a:endParaRPr lang="en-US" altLang="ko-KR" sz="2000" dirty="0"/>
          </a:p>
          <a:p>
            <a:pPr>
              <a:lnSpc>
                <a:spcPct val="150000"/>
              </a:lnSpc>
            </a:pPr>
            <a:endParaRPr lang="en-US" altLang="ko-KR" sz="2000" dirty="0"/>
          </a:p>
          <a:p>
            <a:pPr>
              <a:lnSpc>
                <a:spcPct val="150000"/>
              </a:lnSpc>
            </a:pPr>
            <a:r>
              <a:rPr lang="ko-KR" altLang="en-US" sz="2000" dirty="0"/>
              <a:t>방음</a:t>
            </a:r>
          </a:p>
        </p:txBody>
      </p:sp>
    </p:spTree>
    <p:extLst>
      <p:ext uri="{BB962C8B-B14F-4D97-AF65-F5344CB8AC3E}">
        <p14:creationId xmlns:p14="http://schemas.microsoft.com/office/powerpoint/2010/main" val="97359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63175" y="4632950"/>
            <a:ext cx="9975681" cy="1446550"/>
          </a:xfrm>
          <a:prstGeom prst="rect">
            <a:avLst/>
          </a:prstGeom>
        </p:spPr>
        <p:txBody>
          <a:bodyPr wrap="square">
            <a:spAutoFit/>
          </a:bodyPr>
          <a:lstStyle/>
          <a:p>
            <a:pPr algn="just">
              <a:lnSpc>
                <a:spcPct val="200000"/>
              </a:lnSpc>
            </a:pPr>
            <a:r>
              <a:rPr lang="id-ID" sz="110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sitLorem ipsum dolor sit amet, lacus nulla ac netus nibh aliquet, porttitor ligula justo libero vivamus porttitor dolor, conubia mollit. Sapien nam suspendisse, tincidunt eget ante tincidunt, eros in auctor fringilla</a:t>
            </a:r>
            <a:endParaRPr lang="id-ID"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8A9CF10B-6A48-523F-81EB-C83874BCC53F}"/>
              </a:ext>
            </a:extLst>
          </p:cNvPr>
          <p:cNvSpPr txBox="1"/>
          <p:nvPr/>
        </p:nvSpPr>
        <p:spPr>
          <a:xfrm>
            <a:off x="1703294" y="-2286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ko-KR" altLang="en-US"/>
          </a:p>
        </p:txBody>
      </p:sp>
      <p:sp>
        <p:nvSpPr>
          <p:cNvPr id="10" name="TextBox 9"/>
          <p:cNvSpPr txBox="1"/>
          <p:nvPr/>
        </p:nvSpPr>
        <p:spPr>
          <a:xfrm>
            <a:off x="28307" y="471075"/>
            <a:ext cx="6039387" cy="634020"/>
          </a:xfrm>
          <a:prstGeom prst="rect">
            <a:avLst/>
          </a:prstGeom>
          <a:noFill/>
        </p:spPr>
        <p:txBody>
          <a:bodyPr wrap="square" lIns="91440" tIns="45720" rIns="91440" bIns="45720" rtlCol="0" anchor="t">
            <a:spAutoFit/>
          </a:bodyPr>
          <a:lstStyle/>
          <a:p>
            <a:pPr algn="ctr">
              <a:lnSpc>
                <a:spcPct val="110000"/>
              </a:lnSpc>
            </a:pPr>
            <a:r>
              <a:rPr lang="id-ID" sz="3200" b="1" spc="300" dirty="0">
                <a:solidFill>
                  <a:schemeClr val="tx1">
                    <a:lumMod val="75000"/>
                    <a:lumOff val="25000"/>
                  </a:schemeClr>
                </a:solidFill>
                <a:latin typeface="Montserrat"/>
              </a:rPr>
              <a:t>(</a:t>
            </a:r>
            <a:r>
              <a:rPr lang="en-US" sz="3200" b="1" spc="300" dirty="0">
                <a:solidFill>
                  <a:schemeClr val="tx1">
                    <a:lumMod val="75000"/>
                    <a:lumOff val="25000"/>
                  </a:schemeClr>
                </a:solidFill>
                <a:latin typeface="Montserrat"/>
              </a:rPr>
              <a:t>3) </a:t>
            </a:r>
            <a:r>
              <a:rPr lang="ko-KR" altLang="en-US" sz="3200" b="1" spc="300" dirty="0">
                <a:solidFill>
                  <a:schemeClr val="tx1">
                    <a:lumMod val="75000"/>
                    <a:lumOff val="25000"/>
                  </a:schemeClr>
                </a:solidFill>
                <a:latin typeface="Montserrat"/>
              </a:rPr>
              <a:t>데이터 모델링</a:t>
            </a:r>
            <a:endParaRPr lang="id-ID" sz="3200" b="1" spc="300" dirty="0">
              <a:solidFill>
                <a:schemeClr val="tx1">
                  <a:lumMod val="75000"/>
                  <a:lumOff val="25000"/>
                </a:schemeClr>
              </a:solidFill>
              <a:latin typeface="Montserrat" panose="00000500000000000000" pitchFamily="50" charset="0"/>
              <a:ea typeface="맑은 고딕"/>
            </a:endParaRPr>
          </a:p>
        </p:txBody>
      </p:sp>
      <p:sp>
        <p:nvSpPr>
          <p:cNvPr id="11" name="TextBox 10"/>
          <p:cNvSpPr txBox="1"/>
          <p:nvPr/>
        </p:nvSpPr>
        <p:spPr>
          <a:xfrm>
            <a:off x="866463" y="2367306"/>
            <a:ext cx="2612589" cy="461665"/>
          </a:xfrm>
          <a:prstGeom prst="rect">
            <a:avLst/>
          </a:prstGeom>
          <a:noFill/>
        </p:spPr>
        <p:txBody>
          <a:bodyPr wrap="square" lIns="91440" tIns="45720" rIns="91440" bIns="45720" rtlCol="0" anchor="t">
            <a:spAutoFit/>
          </a:bodyPr>
          <a:lstStyle/>
          <a:p>
            <a:r>
              <a:rPr lang="en-US" altLang="ko-KR" sz="2400" b="1" spc="300" dirty="0">
                <a:solidFill>
                  <a:schemeClr val="tx1">
                    <a:lumMod val="75000"/>
                    <a:lumOff val="25000"/>
                  </a:schemeClr>
                </a:solidFill>
                <a:latin typeface="Montserrat"/>
              </a:rPr>
              <a:t>1. </a:t>
            </a:r>
            <a:r>
              <a:rPr lang="ko-KR" altLang="en-US" sz="2400" b="1" spc="300" dirty="0">
                <a:solidFill>
                  <a:schemeClr val="tx1">
                    <a:lumMod val="75000"/>
                    <a:lumOff val="25000"/>
                  </a:schemeClr>
                </a:solidFill>
                <a:latin typeface="Montserrat"/>
              </a:rPr>
              <a:t>가설 설정</a:t>
            </a:r>
            <a:endParaRPr lang="ko-KR" altLang="en-US" sz="2800" dirty="0">
              <a:solidFill>
                <a:schemeClr val="tx1">
                  <a:lumMod val="75000"/>
                  <a:lumOff val="25000"/>
                </a:schemeClr>
              </a:solidFill>
              <a:ea typeface="맑은 고딕"/>
            </a:endParaRPr>
          </a:p>
        </p:txBody>
      </p:sp>
      <p:sp>
        <p:nvSpPr>
          <p:cNvPr id="12" name="TextBox 11"/>
          <p:cNvSpPr txBox="1"/>
          <p:nvPr/>
        </p:nvSpPr>
        <p:spPr>
          <a:xfrm>
            <a:off x="1493992" y="4633330"/>
            <a:ext cx="9635690" cy="338554"/>
          </a:xfrm>
          <a:prstGeom prst="rect">
            <a:avLst/>
          </a:prstGeom>
          <a:noFill/>
        </p:spPr>
        <p:txBody>
          <a:bodyPr wrap="square" lIns="91440" tIns="45720" rIns="91440" bIns="45720" rtlCol="0" anchor="t">
            <a:spAutoFit/>
          </a:bodyPr>
          <a:lstStyle/>
          <a:p>
            <a:r>
              <a:rPr lang="en-US" altLang="ko-KR" sz="1600" spc="300" dirty="0">
                <a:solidFill>
                  <a:schemeClr val="tx1">
                    <a:lumMod val="75000"/>
                    <a:lumOff val="25000"/>
                  </a:schemeClr>
                </a:solidFill>
                <a:latin typeface="Montserrat"/>
                <a:ea typeface="맑은 고딕"/>
              </a:rPr>
              <a:t>- </a:t>
            </a:r>
            <a:r>
              <a:rPr lang="ko-KR" altLang="en-US" sz="1600" spc="300" dirty="0">
                <a:solidFill>
                  <a:schemeClr val="tx1">
                    <a:lumMod val="75000"/>
                    <a:lumOff val="25000"/>
                  </a:schemeClr>
                </a:solidFill>
                <a:latin typeface="Montserrat"/>
                <a:ea typeface="맑은 고딕"/>
              </a:rPr>
              <a:t>리뷰 평점 </a:t>
            </a:r>
            <a:r>
              <a:rPr lang="en-US" altLang="ko-KR" sz="1600" spc="300" dirty="0">
                <a:solidFill>
                  <a:schemeClr val="tx1">
                    <a:lumMod val="75000"/>
                    <a:lumOff val="25000"/>
                  </a:schemeClr>
                </a:solidFill>
                <a:latin typeface="Montserrat"/>
                <a:ea typeface="맑은 고딕"/>
              </a:rPr>
              <a:t>10</a:t>
            </a:r>
            <a:r>
              <a:rPr lang="ko-KR" altLang="en-US" sz="1600" spc="300" dirty="0">
                <a:solidFill>
                  <a:schemeClr val="tx1">
                    <a:lumMod val="75000"/>
                    <a:lumOff val="25000"/>
                  </a:schemeClr>
                </a:solidFill>
                <a:latin typeface="Montserrat"/>
                <a:ea typeface="맑은 고딕"/>
              </a:rPr>
              <a:t>점</a:t>
            </a:r>
            <a:r>
              <a:rPr lang="en-US" altLang="ko-KR" sz="1600" spc="300" dirty="0">
                <a:solidFill>
                  <a:schemeClr val="tx1">
                    <a:lumMod val="75000"/>
                    <a:lumOff val="25000"/>
                  </a:schemeClr>
                </a:solidFill>
                <a:latin typeface="Montserrat"/>
                <a:ea typeface="맑은 고딕"/>
              </a:rPr>
              <a:t>(</a:t>
            </a:r>
            <a:r>
              <a:rPr lang="ko-KR" altLang="en-US" sz="1600" spc="300" dirty="0">
                <a:solidFill>
                  <a:schemeClr val="tx1">
                    <a:lumMod val="75000"/>
                    <a:lumOff val="25000"/>
                  </a:schemeClr>
                </a:solidFill>
                <a:latin typeface="Montserrat"/>
                <a:ea typeface="맑은 고딕"/>
              </a:rPr>
              <a:t>긍정</a:t>
            </a:r>
            <a:r>
              <a:rPr lang="en-US" altLang="ko-KR" sz="1600" spc="300" dirty="0">
                <a:solidFill>
                  <a:schemeClr val="tx1">
                    <a:lumMod val="75000"/>
                    <a:lumOff val="25000"/>
                  </a:schemeClr>
                </a:solidFill>
                <a:latin typeface="Montserrat"/>
                <a:ea typeface="맑은 고딕"/>
              </a:rPr>
              <a:t>), </a:t>
            </a:r>
            <a:r>
              <a:rPr lang="ko-KR" altLang="en-US" sz="1600" spc="300" dirty="0">
                <a:solidFill>
                  <a:schemeClr val="tx1">
                    <a:lumMod val="75000"/>
                    <a:lumOff val="25000"/>
                  </a:schemeClr>
                </a:solidFill>
                <a:latin typeface="Montserrat"/>
                <a:ea typeface="맑은 고딕"/>
              </a:rPr>
              <a:t>긍정 데이터를 </a:t>
            </a:r>
            <a:r>
              <a:rPr lang="ko-KR" altLang="en-US" sz="1600" spc="300" dirty="0" err="1">
                <a:solidFill>
                  <a:schemeClr val="tx1">
                    <a:lumMod val="75000"/>
                    <a:lumOff val="25000"/>
                  </a:schemeClr>
                </a:solidFill>
                <a:latin typeface="Montserrat"/>
                <a:ea typeface="맑은 고딕"/>
              </a:rPr>
              <a:t>라벨링</a:t>
            </a:r>
            <a:r>
              <a:rPr lang="ko-KR" altLang="en-US" sz="1600" spc="300" dirty="0">
                <a:solidFill>
                  <a:schemeClr val="tx1">
                    <a:lumMod val="75000"/>
                    <a:lumOff val="25000"/>
                  </a:schemeClr>
                </a:solidFill>
                <a:latin typeface="Montserrat"/>
                <a:ea typeface="맑은 고딕"/>
              </a:rPr>
              <a:t> 기준으로 지정</a:t>
            </a:r>
          </a:p>
        </p:txBody>
      </p:sp>
      <p:sp>
        <p:nvSpPr>
          <p:cNvPr id="13" name="TextBox 12"/>
          <p:cNvSpPr txBox="1"/>
          <p:nvPr/>
        </p:nvSpPr>
        <p:spPr>
          <a:xfrm>
            <a:off x="1493992" y="5091788"/>
            <a:ext cx="9635690" cy="800219"/>
          </a:xfrm>
          <a:prstGeom prst="rect">
            <a:avLst/>
          </a:prstGeom>
          <a:noFill/>
        </p:spPr>
        <p:txBody>
          <a:bodyPr wrap="square" lIns="91440" tIns="45720" rIns="91440" bIns="45720" rtlCol="0" anchor="t">
            <a:spAutoFit/>
          </a:bodyPr>
          <a:lstStyle/>
          <a:p>
            <a:pPr>
              <a:lnSpc>
                <a:spcPct val="150000"/>
              </a:lnSpc>
            </a:pPr>
            <a:r>
              <a:rPr lang="en-US" altLang="ko-KR" sz="1600" spc="300" dirty="0">
                <a:solidFill>
                  <a:schemeClr val="tx1">
                    <a:lumMod val="75000"/>
                    <a:lumOff val="25000"/>
                  </a:schemeClr>
                </a:solidFill>
                <a:latin typeface="Montserrat"/>
                <a:ea typeface="맑은 고딕"/>
              </a:rPr>
              <a:t>- 10점 </a:t>
            </a:r>
            <a:r>
              <a:rPr lang="en-US" altLang="ko-KR" sz="1600" spc="300" dirty="0" err="1">
                <a:solidFill>
                  <a:schemeClr val="tx1">
                    <a:lumMod val="75000"/>
                    <a:lumOff val="25000"/>
                  </a:schemeClr>
                </a:solidFill>
                <a:latin typeface="Montserrat"/>
                <a:ea typeface="맑은 고딕"/>
              </a:rPr>
              <a:t>이하의</a:t>
            </a:r>
            <a:r>
              <a:rPr lang="ko-KR" altLang="en-US" sz="1600" spc="300" dirty="0">
                <a:solidFill>
                  <a:schemeClr val="tx1">
                    <a:lumMod val="75000"/>
                    <a:lumOff val="25000"/>
                  </a:schemeClr>
                </a:solidFill>
                <a:latin typeface="Montserrat"/>
                <a:ea typeface="맑은 고딕"/>
              </a:rPr>
              <a:t> 평점은 실제 리뷰 내용을 정확하게 반영하지 못하는 리뷰가 많으므로 긍정 데이터만 적용</a:t>
            </a:r>
            <a:endParaRPr lang="ko-KR" altLang="en-US" dirty="0">
              <a:solidFill>
                <a:schemeClr val="tx1">
                  <a:lumMod val="75000"/>
                  <a:lumOff val="25000"/>
                </a:schemeClr>
              </a:solidFill>
              <a:ea typeface="맑은 고딕"/>
            </a:endParaRPr>
          </a:p>
        </p:txBody>
      </p:sp>
      <p:sp>
        <p:nvSpPr>
          <p:cNvPr id="4" name="Rectangle 7">
            <a:extLst>
              <a:ext uri="{FF2B5EF4-FFF2-40B4-BE49-F238E27FC236}">
                <a16:creationId xmlns:a16="http://schemas.microsoft.com/office/drawing/2014/main" id="{2E5D6A8E-2603-ECAF-95DB-B3F961D76679}"/>
              </a:ext>
            </a:extLst>
          </p:cNvPr>
          <p:cNvSpPr/>
          <p:nvPr/>
        </p:nvSpPr>
        <p:spPr>
          <a:xfrm>
            <a:off x="7749774" y="-22412"/>
            <a:ext cx="4439557" cy="994230"/>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3">
            <a:extLst>
              <a:ext uri="{FF2B5EF4-FFF2-40B4-BE49-F238E27FC236}">
                <a16:creationId xmlns:a16="http://schemas.microsoft.com/office/drawing/2014/main" id="{411DAE26-5DB3-0E4A-022C-F37AB0FF847C}"/>
              </a:ext>
            </a:extLst>
          </p:cNvPr>
          <p:cNvSpPr/>
          <p:nvPr/>
        </p:nvSpPr>
        <p:spPr>
          <a:xfrm>
            <a:off x="-333" y="5615439"/>
            <a:ext cx="1219201" cy="1244869"/>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그림 8" descr="차트이(가) 표시된 사진&#10;&#10;자동 생성된 설명">
            <a:extLst>
              <a:ext uri="{FF2B5EF4-FFF2-40B4-BE49-F238E27FC236}">
                <a16:creationId xmlns:a16="http://schemas.microsoft.com/office/drawing/2014/main" id="{34DF1AFE-FA86-7335-EB80-5A35FD28329E}"/>
              </a:ext>
            </a:extLst>
          </p:cNvPr>
          <p:cNvPicPr>
            <a:picLocks noChangeAspect="1"/>
          </p:cNvPicPr>
          <p:nvPr/>
        </p:nvPicPr>
        <p:blipFill>
          <a:blip r:embed="rId2"/>
          <a:stretch>
            <a:fillRect/>
          </a:stretch>
        </p:blipFill>
        <p:spPr>
          <a:xfrm>
            <a:off x="4388223" y="1520802"/>
            <a:ext cx="7001435" cy="2617366"/>
          </a:xfrm>
          <a:prstGeom prst="rect">
            <a:avLst/>
          </a:prstGeom>
        </p:spPr>
      </p:pic>
    </p:spTree>
    <p:extLst>
      <p:ext uri="{BB962C8B-B14F-4D97-AF65-F5344CB8AC3E}">
        <p14:creationId xmlns:p14="http://schemas.microsoft.com/office/powerpoint/2010/main" val="2348043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63175" y="4632950"/>
            <a:ext cx="9975681" cy="1446550"/>
          </a:xfrm>
          <a:prstGeom prst="rect">
            <a:avLst/>
          </a:prstGeom>
        </p:spPr>
        <p:txBody>
          <a:bodyPr wrap="square">
            <a:spAutoFit/>
          </a:bodyPr>
          <a:lstStyle/>
          <a:p>
            <a:pPr algn="just">
              <a:lnSpc>
                <a:spcPct val="200000"/>
              </a:lnSpc>
            </a:pPr>
            <a:r>
              <a:rPr lang="id-ID" sz="110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sitLorem ipsum dolor sit amet, lacus nulla ac netus nibh aliquet, porttitor ligula justo libero vivamus porttitor dolor, conubia mollit. Sapien nam suspendisse, tincidunt eget ante tincidunt, eros in auctor fringilla</a:t>
            </a:r>
            <a:endParaRPr lang="id-ID"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8A9CF10B-6A48-523F-81EB-C83874BCC53F}"/>
              </a:ext>
            </a:extLst>
          </p:cNvPr>
          <p:cNvSpPr txBox="1"/>
          <p:nvPr/>
        </p:nvSpPr>
        <p:spPr>
          <a:xfrm>
            <a:off x="1703294" y="-2286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ko-KR" altLang="en-US"/>
          </a:p>
        </p:txBody>
      </p:sp>
      <p:sp>
        <p:nvSpPr>
          <p:cNvPr id="10" name="TextBox 9"/>
          <p:cNvSpPr txBox="1"/>
          <p:nvPr/>
        </p:nvSpPr>
        <p:spPr>
          <a:xfrm>
            <a:off x="5115778" y="359016"/>
            <a:ext cx="6039387" cy="634020"/>
          </a:xfrm>
          <a:prstGeom prst="rect">
            <a:avLst/>
          </a:prstGeom>
          <a:noFill/>
        </p:spPr>
        <p:txBody>
          <a:bodyPr wrap="square" lIns="91440" tIns="45720" rIns="91440" bIns="45720" rtlCol="0" anchor="t">
            <a:spAutoFit/>
          </a:bodyPr>
          <a:lstStyle/>
          <a:p>
            <a:pPr algn="ctr">
              <a:lnSpc>
                <a:spcPct val="110000"/>
              </a:lnSpc>
            </a:pPr>
            <a:r>
              <a:rPr lang="id-ID" sz="3200" b="1" spc="300" dirty="0">
                <a:solidFill>
                  <a:schemeClr val="tx1">
                    <a:lumMod val="75000"/>
                    <a:lumOff val="25000"/>
                  </a:schemeClr>
                </a:solidFill>
                <a:latin typeface="Montserrat"/>
              </a:rPr>
              <a:t>(</a:t>
            </a:r>
            <a:r>
              <a:rPr lang="en-US" sz="3200" b="1" spc="300" dirty="0">
                <a:solidFill>
                  <a:schemeClr val="tx1">
                    <a:lumMod val="75000"/>
                    <a:lumOff val="25000"/>
                  </a:schemeClr>
                </a:solidFill>
                <a:latin typeface="Montserrat"/>
              </a:rPr>
              <a:t>3) </a:t>
            </a:r>
            <a:r>
              <a:rPr lang="ko-KR" altLang="en-US" sz="3200" b="1" spc="300" dirty="0">
                <a:solidFill>
                  <a:schemeClr val="tx1">
                    <a:lumMod val="75000"/>
                    <a:lumOff val="25000"/>
                  </a:schemeClr>
                </a:solidFill>
                <a:latin typeface="Montserrat"/>
              </a:rPr>
              <a:t>데이터 모델링</a:t>
            </a:r>
            <a:endParaRPr lang="id-ID" sz="3200" b="1" spc="300" dirty="0">
              <a:solidFill>
                <a:schemeClr val="tx1">
                  <a:lumMod val="75000"/>
                  <a:lumOff val="25000"/>
                </a:schemeClr>
              </a:solidFill>
              <a:latin typeface="Montserrat" panose="00000500000000000000" pitchFamily="50" charset="0"/>
              <a:ea typeface="맑은 고딕"/>
            </a:endParaRPr>
          </a:p>
        </p:txBody>
      </p:sp>
      <p:sp>
        <p:nvSpPr>
          <p:cNvPr id="11" name="TextBox 10"/>
          <p:cNvSpPr txBox="1"/>
          <p:nvPr/>
        </p:nvSpPr>
        <p:spPr>
          <a:xfrm>
            <a:off x="1337110" y="1392394"/>
            <a:ext cx="2881964" cy="461665"/>
          </a:xfrm>
          <a:prstGeom prst="rect">
            <a:avLst/>
          </a:prstGeom>
          <a:noFill/>
        </p:spPr>
        <p:txBody>
          <a:bodyPr wrap="square" lIns="91440" tIns="45720" rIns="91440" bIns="45720" rtlCol="0" anchor="t">
            <a:spAutoFit/>
          </a:bodyPr>
          <a:lstStyle/>
          <a:p>
            <a:r>
              <a:rPr lang="en-US" altLang="ko-KR" sz="2400" b="1" spc="300" dirty="0">
                <a:solidFill>
                  <a:schemeClr val="tx1">
                    <a:lumMod val="75000"/>
                    <a:lumOff val="25000"/>
                  </a:schemeClr>
                </a:solidFill>
                <a:latin typeface="Montserrat"/>
              </a:rPr>
              <a:t>2. </a:t>
            </a:r>
            <a:r>
              <a:rPr lang="ko-KR" altLang="en-US" sz="2400" b="1" spc="300" dirty="0">
                <a:solidFill>
                  <a:schemeClr val="tx1">
                    <a:lumMod val="75000"/>
                    <a:lumOff val="25000"/>
                  </a:schemeClr>
                </a:solidFill>
                <a:latin typeface="Montserrat"/>
              </a:rPr>
              <a:t>데이터 </a:t>
            </a:r>
            <a:r>
              <a:rPr lang="ko-KR" altLang="en-US" sz="2400" b="1" spc="300" dirty="0" err="1">
                <a:solidFill>
                  <a:schemeClr val="tx1">
                    <a:lumMod val="75000"/>
                    <a:lumOff val="25000"/>
                  </a:schemeClr>
                </a:solidFill>
                <a:latin typeface="Montserrat"/>
              </a:rPr>
              <a:t>라벨링</a:t>
            </a:r>
            <a:endParaRPr lang="ko-KR" altLang="en-US" sz="2800" dirty="0">
              <a:solidFill>
                <a:schemeClr val="tx1">
                  <a:lumMod val="75000"/>
                  <a:lumOff val="25000"/>
                </a:schemeClr>
              </a:solidFill>
              <a:ea typeface="맑은 고딕"/>
            </a:endParaRPr>
          </a:p>
        </p:txBody>
      </p:sp>
      <p:sp>
        <p:nvSpPr>
          <p:cNvPr id="12" name="TextBox 11"/>
          <p:cNvSpPr txBox="1"/>
          <p:nvPr/>
        </p:nvSpPr>
        <p:spPr>
          <a:xfrm>
            <a:off x="1341946" y="1855078"/>
            <a:ext cx="9635690" cy="1077218"/>
          </a:xfrm>
          <a:prstGeom prst="rect">
            <a:avLst/>
          </a:prstGeom>
          <a:noFill/>
        </p:spPr>
        <p:txBody>
          <a:bodyPr wrap="square" lIns="91440" tIns="45720" rIns="91440" bIns="45720" rtlCol="0" anchor="t">
            <a:spAutoFit/>
          </a:bodyPr>
          <a:lstStyle/>
          <a:p>
            <a:pPr>
              <a:lnSpc>
                <a:spcPct val="200000"/>
              </a:lnSpc>
            </a:pPr>
            <a:r>
              <a:rPr lang="en-US" altLang="ko-KR" sz="1600" spc="300" dirty="0">
                <a:solidFill>
                  <a:schemeClr val="tx1">
                    <a:lumMod val="75000"/>
                    <a:lumOff val="25000"/>
                  </a:schemeClr>
                </a:solidFill>
                <a:latin typeface="Montserrat"/>
              </a:rPr>
              <a:t>- </a:t>
            </a:r>
            <a:r>
              <a:rPr lang="ko-KR" altLang="en-US" sz="1600" spc="300" dirty="0">
                <a:solidFill>
                  <a:schemeClr val="tx1">
                    <a:lumMod val="75000"/>
                    <a:lumOff val="25000"/>
                  </a:schemeClr>
                </a:solidFill>
                <a:latin typeface="Montserrat"/>
              </a:rPr>
              <a:t>엑셀을 이용해 상위 키워드에 해당하는 관련 단어들을 모아서 </a:t>
            </a:r>
            <a:endParaRPr lang="en-US" altLang="ko-KR" sz="1600" spc="300" dirty="0">
              <a:solidFill>
                <a:schemeClr val="tx1">
                  <a:lumMod val="75000"/>
                  <a:lumOff val="25000"/>
                </a:schemeClr>
              </a:solidFill>
              <a:latin typeface="Montserrat"/>
            </a:endParaRPr>
          </a:p>
          <a:p>
            <a:pPr>
              <a:lnSpc>
                <a:spcPct val="200000"/>
              </a:lnSpc>
            </a:pPr>
            <a:r>
              <a:rPr lang="en-US" altLang="ko-KR" sz="1600" spc="300" dirty="0">
                <a:solidFill>
                  <a:schemeClr val="tx1">
                    <a:lumMod val="75000"/>
                    <a:lumOff val="25000"/>
                  </a:schemeClr>
                </a:solidFill>
                <a:latin typeface="Montserrat"/>
                <a:ea typeface="맑은 고딕"/>
              </a:rPr>
              <a:t>   </a:t>
            </a:r>
            <a:r>
              <a:rPr lang="ko-KR" altLang="en-US" sz="1600" spc="300" dirty="0">
                <a:solidFill>
                  <a:schemeClr val="tx1">
                    <a:lumMod val="75000"/>
                    <a:lumOff val="25000"/>
                  </a:schemeClr>
                </a:solidFill>
                <a:latin typeface="Montserrat"/>
                <a:ea typeface="맑은 고딕"/>
              </a:rPr>
              <a:t>상위 키워드와 동일하게 토큰화</a:t>
            </a:r>
            <a:endParaRPr lang="en-US" altLang="ko-KR" sz="1600" spc="300" dirty="0">
              <a:solidFill>
                <a:schemeClr val="tx1">
                  <a:lumMod val="75000"/>
                  <a:lumOff val="25000"/>
                </a:schemeClr>
              </a:solidFill>
              <a:latin typeface="Montserrat"/>
              <a:ea typeface="맑은 고딕"/>
            </a:endParaRPr>
          </a:p>
        </p:txBody>
      </p:sp>
      <p:pic>
        <p:nvPicPr>
          <p:cNvPr id="3" name="그림 2"/>
          <p:cNvPicPr>
            <a:picLocks noChangeAspect="1"/>
          </p:cNvPicPr>
          <p:nvPr/>
        </p:nvPicPr>
        <p:blipFill>
          <a:blip r:embed="rId2"/>
          <a:stretch>
            <a:fillRect/>
          </a:stretch>
        </p:blipFill>
        <p:spPr>
          <a:xfrm>
            <a:off x="2631801" y="3185853"/>
            <a:ext cx="8512743" cy="3672147"/>
          </a:xfrm>
          <a:prstGeom prst="rect">
            <a:avLst/>
          </a:prstGeom>
        </p:spPr>
      </p:pic>
      <p:sp>
        <p:nvSpPr>
          <p:cNvPr id="4" name="Rectangle 8">
            <a:extLst>
              <a:ext uri="{FF2B5EF4-FFF2-40B4-BE49-F238E27FC236}">
                <a16:creationId xmlns:a16="http://schemas.microsoft.com/office/drawing/2014/main" id="{E4305139-ED61-B10E-5FE1-36C726FB9BDE}"/>
              </a:ext>
            </a:extLst>
          </p:cNvPr>
          <p:cNvSpPr/>
          <p:nvPr/>
        </p:nvSpPr>
        <p:spPr>
          <a:xfrm>
            <a:off x="11027391" y="0"/>
            <a:ext cx="1164609" cy="3135086"/>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10">
            <a:extLst>
              <a:ext uri="{FF2B5EF4-FFF2-40B4-BE49-F238E27FC236}">
                <a16:creationId xmlns:a16="http://schemas.microsoft.com/office/drawing/2014/main" id="{AC188A5E-2C92-DFDB-E1F3-FEEF8C4F1729}"/>
              </a:ext>
            </a:extLst>
          </p:cNvPr>
          <p:cNvSpPr/>
          <p:nvPr/>
        </p:nvSpPr>
        <p:spPr>
          <a:xfrm>
            <a:off x="1" y="5336348"/>
            <a:ext cx="564106" cy="1521652"/>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697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631640"/>
            <a:ext cx="12191999" cy="226360"/>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31829" y="534982"/>
            <a:ext cx="4435684" cy="599972"/>
          </a:xfrm>
          <a:prstGeom prst="rect">
            <a:avLst/>
          </a:prstGeom>
          <a:noFill/>
        </p:spPr>
        <p:txBody>
          <a:bodyPr wrap="square" lIns="91440" tIns="45720" rIns="91440" bIns="45720" rtlCol="0" anchor="t">
            <a:spAutoFit/>
          </a:bodyPr>
          <a:lstStyle/>
          <a:p>
            <a:pPr>
              <a:lnSpc>
                <a:spcPct val="110000"/>
              </a:lnSpc>
            </a:pPr>
            <a:r>
              <a:rPr lang="en-US" sz="3200" b="1" spc="300" dirty="0">
                <a:solidFill>
                  <a:schemeClr val="tx1">
                    <a:lumMod val="75000"/>
                    <a:lumOff val="25000"/>
                  </a:schemeClr>
                </a:solidFill>
                <a:latin typeface="Montserrat"/>
              </a:rPr>
              <a:t>(4) </a:t>
            </a:r>
            <a:r>
              <a:rPr lang="ko-KR" altLang="en-US" sz="3200" b="1" spc="300" dirty="0">
                <a:solidFill>
                  <a:schemeClr val="tx1">
                    <a:lumMod val="75000"/>
                    <a:lumOff val="25000"/>
                  </a:schemeClr>
                </a:solidFill>
                <a:latin typeface="Montserrat"/>
                <a:ea typeface="맑은 고딕"/>
              </a:rPr>
              <a:t>데이터</a:t>
            </a:r>
            <a:r>
              <a:rPr lang="en-US" sz="3200" b="1" spc="300" dirty="0">
                <a:solidFill>
                  <a:schemeClr val="tx1">
                    <a:lumMod val="75000"/>
                    <a:lumOff val="25000"/>
                  </a:schemeClr>
                </a:solidFill>
                <a:latin typeface="Montserrat"/>
              </a:rPr>
              <a:t> </a:t>
            </a:r>
            <a:r>
              <a:rPr lang="ko-KR" altLang="en-US" sz="3200" b="1" spc="300" dirty="0">
                <a:solidFill>
                  <a:schemeClr val="tx1">
                    <a:lumMod val="75000"/>
                    <a:lumOff val="25000"/>
                  </a:schemeClr>
                </a:solidFill>
                <a:latin typeface="Montserrat"/>
                <a:ea typeface="맑은 고딕"/>
              </a:rPr>
              <a:t>벡터화</a:t>
            </a:r>
            <a:endParaRPr lang="ko-KR" altLang="en-US" sz="3200" b="1" spc="300" dirty="0">
              <a:solidFill>
                <a:schemeClr val="tx1">
                  <a:lumMod val="75000"/>
                  <a:lumOff val="25000"/>
                </a:schemeClr>
              </a:solidFill>
              <a:latin typeface="Montserrat" panose="00000500000000000000" pitchFamily="50" charset="0"/>
              <a:ea typeface="맑은 고딕"/>
            </a:endParaRPr>
          </a:p>
        </p:txBody>
      </p:sp>
      <p:sp>
        <p:nvSpPr>
          <p:cNvPr id="9" name="Rectangle 8"/>
          <p:cNvSpPr/>
          <p:nvPr/>
        </p:nvSpPr>
        <p:spPr>
          <a:xfrm>
            <a:off x="974092" y="1399370"/>
            <a:ext cx="5117641" cy="1397819"/>
          </a:xfrm>
          <a:prstGeom prst="rect">
            <a:avLst/>
          </a:prstGeom>
          <a:noFill/>
        </p:spPr>
        <p:txBody>
          <a:bodyPr wrap="square" lIns="91440" tIns="45720" rIns="91440" bIns="45720" anchor="t">
            <a:spAutoFit/>
          </a:bodyPr>
          <a:lstStyle/>
          <a:p>
            <a:pPr algn="just">
              <a:lnSpc>
                <a:spcPct val="200000"/>
              </a:lnSpc>
            </a:pPr>
            <a:r>
              <a:rPr lang="id-ID" sz="1100" b="1" dirty="0">
                <a:ea typeface="+mn-lt"/>
                <a:cs typeface="+mn-lt"/>
              </a:rPr>
              <a:t>TF-IDF(Term </a:t>
            </a:r>
            <a:r>
              <a:rPr lang="id-ID" sz="1100" b="1" dirty="0" err="1">
                <a:ea typeface="+mn-lt"/>
                <a:cs typeface="+mn-lt"/>
              </a:rPr>
              <a:t>Frequency-Inverse</a:t>
            </a:r>
            <a:r>
              <a:rPr lang="id-ID" sz="1100" b="1" dirty="0">
                <a:ea typeface="+mn-lt"/>
                <a:cs typeface="+mn-lt"/>
              </a:rPr>
              <a:t> </a:t>
            </a:r>
            <a:r>
              <a:rPr lang="id-ID" sz="1100" b="1" dirty="0" err="1">
                <a:ea typeface="+mn-lt"/>
                <a:cs typeface="+mn-lt"/>
              </a:rPr>
              <a:t>Document</a:t>
            </a:r>
            <a:r>
              <a:rPr lang="id-ID" sz="1100" b="1" dirty="0">
                <a:ea typeface="+mn-lt"/>
                <a:cs typeface="+mn-lt"/>
              </a:rPr>
              <a:t> </a:t>
            </a:r>
            <a:r>
              <a:rPr lang="id-ID" sz="1100" b="1" dirty="0" err="1">
                <a:ea typeface="+mn-lt"/>
                <a:cs typeface="+mn-lt"/>
              </a:rPr>
              <a:t>Frequency</a:t>
            </a:r>
            <a:r>
              <a:rPr lang="id-ID" sz="1100" b="1" dirty="0">
                <a:ea typeface="+mn-lt"/>
                <a:cs typeface="+mn-lt"/>
              </a:rPr>
              <a:t>)</a:t>
            </a:r>
            <a:endParaRPr lang="id-ID" b="1">
              <a:ea typeface="+mn-lt"/>
              <a:cs typeface="+mn-lt"/>
            </a:endParaRPr>
          </a:p>
          <a:p>
            <a:pPr algn="just">
              <a:lnSpc>
                <a:spcPct val="200000"/>
              </a:lnSpc>
            </a:pPr>
            <a:r>
              <a:rPr lang="id-ID" sz="1100" dirty="0">
                <a:ea typeface="+mn-lt"/>
                <a:cs typeface="+mn-lt"/>
              </a:rPr>
              <a:t>는 </a:t>
            </a:r>
            <a:r>
              <a:rPr lang="id-ID" sz="1100" dirty="0" err="1">
                <a:ea typeface="+mn-lt"/>
                <a:cs typeface="+mn-lt"/>
              </a:rPr>
              <a:t>단어의</a:t>
            </a:r>
            <a:r>
              <a:rPr lang="id-ID" sz="1100" dirty="0">
                <a:ea typeface="+mn-lt"/>
                <a:cs typeface="+mn-lt"/>
              </a:rPr>
              <a:t> </a:t>
            </a:r>
            <a:r>
              <a:rPr lang="id-ID" sz="1100" dirty="0" err="1">
                <a:ea typeface="+mn-lt"/>
                <a:cs typeface="+mn-lt"/>
              </a:rPr>
              <a:t>빈도와</a:t>
            </a:r>
            <a:r>
              <a:rPr lang="id-ID" sz="1100" dirty="0">
                <a:ea typeface="+mn-lt"/>
                <a:cs typeface="+mn-lt"/>
              </a:rPr>
              <a:t> 역 </a:t>
            </a:r>
            <a:r>
              <a:rPr lang="id-ID" sz="1100" dirty="0" err="1">
                <a:ea typeface="+mn-lt"/>
                <a:cs typeface="+mn-lt"/>
              </a:rPr>
              <a:t>문서</a:t>
            </a:r>
            <a:r>
              <a:rPr lang="id-ID" sz="1100" dirty="0">
                <a:ea typeface="+mn-lt"/>
                <a:cs typeface="+mn-lt"/>
              </a:rPr>
              <a:t> </a:t>
            </a:r>
            <a:r>
              <a:rPr lang="id-ID" sz="1100" dirty="0" err="1">
                <a:ea typeface="+mn-lt"/>
                <a:cs typeface="+mn-lt"/>
              </a:rPr>
              <a:t>빈도</a:t>
            </a:r>
            <a:r>
              <a:rPr lang="id-ID" sz="1100" dirty="0">
                <a:ea typeface="+mn-lt"/>
                <a:cs typeface="+mn-lt"/>
              </a:rPr>
              <a:t>(</a:t>
            </a:r>
            <a:r>
              <a:rPr lang="id-ID" sz="1100" dirty="0" err="1">
                <a:ea typeface="+mn-lt"/>
                <a:cs typeface="+mn-lt"/>
              </a:rPr>
              <a:t>문서의</a:t>
            </a:r>
            <a:r>
              <a:rPr lang="id-ID" sz="1100" dirty="0">
                <a:ea typeface="+mn-lt"/>
                <a:cs typeface="+mn-lt"/>
              </a:rPr>
              <a:t> </a:t>
            </a:r>
            <a:r>
              <a:rPr lang="id-ID" sz="1100" dirty="0" err="1">
                <a:ea typeface="+mn-lt"/>
                <a:cs typeface="+mn-lt"/>
              </a:rPr>
              <a:t>빈도에</a:t>
            </a:r>
            <a:r>
              <a:rPr lang="id-ID" sz="1100" dirty="0">
                <a:ea typeface="+mn-lt"/>
                <a:cs typeface="+mn-lt"/>
              </a:rPr>
              <a:t> </a:t>
            </a:r>
            <a:r>
              <a:rPr lang="id-ID" sz="1100" dirty="0" err="1">
                <a:ea typeface="+mn-lt"/>
                <a:cs typeface="+mn-lt"/>
              </a:rPr>
              <a:t>특정</a:t>
            </a:r>
            <a:r>
              <a:rPr lang="id-ID" sz="1100" dirty="0">
                <a:ea typeface="+mn-lt"/>
                <a:cs typeface="+mn-lt"/>
              </a:rPr>
              <a:t> </a:t>
            </a:r>
            <a:r>
              <a:rPr lang="id-ID" sz="1100" dirty="0" err="1">
                <a:ea typeface="+mn-lt"/>
                <a:cs typeface="+mn-lt"/>
              </a:rPr>
              <a:t>식을</a:t>
            </a:r>
            <a:endParaRPr lang="id-ID" dirty="0" err="1">
              <a:ea typeface="+mn-lt"/>
              <a:cs typeface="+mn-lt"/>
            </a:endParaRPr>
          </a:p>
          <a:p>
            <a:pPr algn="just">
              <a:lnSpc>
                <a:spcPct val="200000"/>
              </a:lnSpc>
            </a:pPr>
            <a:r>
              <a:rPr lang="id-ID" sz="1100" dirty="0">
                <a:ea typeface="+mn-lt"/>
                <a:cs typeface="+mn-lt"/>
              </a:rPr>
              <a:t> </a:t>
            </a:r>
            <a:r>
              <a:rPr lang="id-ID" sz="1100" dirty="0" err="1">
                <a:ea typeface="+mn-lt"/>
                <a:cs typeface="+mn-lt"/>
              </a:rPr>
              <a:t>취함</a:t>
            </a:r>
            <a:r>
              <a:rPr lang="id-ID" sz="1100" dirty="0">
                <a:ea typeface="+mn-lt"/>
                <a:cs typeface="+mn-lt"/>
              </a:rPr>
              <a:t>)를 </a:t>
            </a:r>
            <a:r>
              <a:rPr lang="id-ID" sz="1100" dirty="0" err="1">
                <a:ea typeface="+mn-lt"/>
                <a:cs typeface="+mn-lt"/>
              </a:rPr>
              <a:t>사용하여</a:t>
            </a:r>
            <a:r>
              <a:rPr lang="id-ID" sz="1100" dirty="0">
                <a:ea typeface="+mn-lt"/>
                <a:cs typeface="+mn-lt"/>
              </a:rPr>
              <a:t> DTM </a:t>
            </a:r>
            <a:r>
              <a:rPr lang="id-ID" sz="1100" dirty="0" err="1">
                <a:ea typeface="+mn-lt"/>
                <a:cs typeface="+mn-lt"/>
              </a:rPr>
              <a:t>내의</a:t>
            </a:r>
            <a:r>
              <a:rPr lang="id-ID" sz="1100" dirty="0">
                <a:ea typeface="+mn-lt"/>
                <a:cs typeface="+mn-lt"/>
              </a:rPr>
              <a:t> 각 </a:t>
            </a:r>
            <a:r>
              <a:rPr lang="id-ID" sz="1100" dirty="0" err="1">
                <a:ea typeface="+mn-lt"/>
                <a:cs typeface="+mn-lt"/>
              </a:rPr>
              <a:t>단어들마다</a:t>
            </a:r>
            <a:r>
              <a:rPr lang="id-ID" sz="1100" dirty="0">
                <a:ea typeface="+mn-lt"/>
                <a:cs typeface="+mn-lt"/>
              </a:rPr>
              <a:t> </a:t>
            </a:r>
            <a:r>
              <a:rPr lang="id-ID" sz="1100" dirty="0" err="1">
                <a:ea typeface="+mn-lt"/>
                <a:cs typeface="+mn-lt"/>
              </a:rPr>
              <a:t>중요한</a:t>
            </a:r>
            <a:endParaRPr lang="id-ID" dirty="0" err="1">
              <a:ea typeface="+mn-lt"/>
              <a:cs typeface="+mn-lt"/>
            </a:endParaRPr>
          </a:p>
          <a:p>
            <a:pPr algn="just">
              <a:lnSpc>
                <a:spcPct val="200000"/>
              </a:lnSpc>
            </a:pPr>
            <a:r>
              <a:rPr lang="id-ID" sz="1100" dirty="0">
                <a:ea typeface="+mn-lt"/>
                <a:cs typeface="+mn-lt"/>
              </a:rPr>
              <a:t> </a:t>
            </a:r>
            <a:r>
              <a:rPr lang="id-ID" sz="1100" dirty="0" err="1">
                <a:ea typeface="+mn-lt"/>
                <a:cs typeface="+mn-lt"/>
              </a:rPr>
              <a:t>정도를</a:t>
            </a:r>
            <a:r>
              <a:rPr lang="id-ID" sz="1100" dirty="0">
                <a:ea typeface="+mn-lt"/>
                <a:cs typeface="+mn-lt"/>
              </a:rPr>
              <a:t> </a:t>
            </a:r>
            <a:r>
              <a:rPr lang="id-ID" sz="1100" dirty="0" err="1">
                <a:ea typeface="+mn-lt"/>
                <a:cs typeface="+mn-lt"/>
              </a:rPr>
              <a:t>가중치로</a:t>
            </a:r>
            <a:r>
              <a:rPr lang="id-ID" sz="1100" dirty="0">
                <a:ea typeface="+mn-lt"/>
                <a:cs typeface="+mn-lt"/>
              </a:rPr>
              <a:t> </a:t>
            </a:r>
            <a:r>
              <a:rPr lang="id-ID" sz="1100" dirty="0" err="1">
                <a:ea typeface="+mn-lt"/>
                <a:cs typeface="+mn-lt"/>
              </a:rPr>
              <a:t>주는</a:t>
            </a:r>
            <a:r>
              <a:rPr lang="id-ID" sz="1100" dirty="0">
                <a:ea typeface="+mn-lt"/>
                <a:cs typeface="+mn-lt"/>
              </a:rPr>
              <a:t> </a:t>
            </a:r>
            <a:r>
              <a:rPr lang="id-ID" sz="1100" dirty="0" err="1">
                <a:ea typeface="+mn-lt"/>
                <a:cs typeface="+mn-lt"/>
              </a:rPr>
              <a:t>방법</a:t>
            </a:r>
            <a:endParaRPr lang="id-ID">
              <a:cs typeface="Calibri"/>
            </a:endParaRPr>
          </a:p>
        </p:txBody>
      </p:sp>
      <p:sp>
        <p:nvSpPr>
          <p:cNvPr id="11" name="Rectangle 10"/>
          <p:cNvSpPr/>
          <p:nvPr/>
        </p:nvSpPr>
        <p:spPr>
          <a:xfrm>
            <a:off x="7047681" y="2274455"/>
            <a:ext cx="4803877" cy="1058623"/>
          </a:xfrm>
          <a:prstGeom prst="rect">
            <a:avLst/>
          </a:prstGeom>
          <a:noFill/>
        </p:spPr>
        <p:txBody>
          <a:bodyPr wrap="square" lIns="91440" tIns="45720" rIns="91440" bIns="45720" anchor="t">
            <a:spAutoFit/>
          </a:bodyPr>
          <a:lstStyle/>
          <a:p>
            <a:pPr algn="just">
              <a:lnSpc>
                <a:spcPct val="200000"/>
              </a:lnSpc>
            </a:pPr>
            <a:r>
              <a:rPr lang="ko-KR" altLang="id-ID" sz="1100" dirty="0">
                <a:latin typeface="Open Sans"/>
                <a:ea typeface="Open Sans" panose="020B0606030504020204" pitchFamily="34" charset="0"/>
                <a:cs typeface="Open Sans"/>
              </a:rPr>
              <a:t>긍정인 리뷰 데이터를 바탕으로 호텔 별 리뷰를 </a:t>
            </a:r>
            <a:endParaRPr lang="id-ID" altLang="ko-KR" sz="1100">
              <a:latin typeface="Open Sans"/>
              <a:ea typeface="Open Sans"/>
              <a:cs typeface="Open Sans" panose="020B0606030504020204" pitchFamily="34" charset="0"/>
            </a:endParaRPr>
          </a:p>
          <a:p>
            <a:pPr algn="just">
              <a:lnSpc>
                <a:spcPct val="200000"/>
              </a:lnSpc>
            </a:pPr>
            <a:r>
              <a:rPr lang="ko-KR" altLang="id-ID" sz="1100" dirty="0">
                <a:latin typeface="Open Sans"/>
                <a:ea typeface="Open Sans" panose="020B0606030504020204" pitchFamily="34" charset="0"/>
                <a:cs typeface="Open Sans"/>
              </a:rPr>
              <a:t>하나의 문서 (총 53개)로 합친 후, 호텔 별 7개 </a:t>
            </a:r>
            <a:endParaRPr lang="id-ID" altLang="ko-KR" sz="1100">
              <a:latin typeface="Open Sans"/>
              <a:ea typeface="Open Sans"/>
              <a:cs typeface="Open Sans" panose="020B0606030504020204" pitchFamily="34" charset="0"/>
            </a:endParaRPr>
          </a:p>
          <a:p>
            <a:pPr algn="just">
              <a:lnSpc>
                <a:spcPct val="200000"/>
              </a:lnSpc>
            </a:pPr>
            <a:r>
              <a:rPr lang="ko-KR" altLang="id-ID" sz="1100" dirty="0">
                <a:latin typeface="Open Sans"/>
                <a:ea typeface="Open Sans" panose="020B0606030504020204" pitchFamily="34" charset="0"/>
                <a:cs typeface="Open Sans"/>
              </a:rPr>
              <a:t>키워드의 TF – IDF 지표 확인</a:t>
            </a:r>
            <a:endParaRPr lang="id-ID" sz="1100">
              <a:latin typeface="Open Sans"/>
              <a:ea typeface="Open Sans"/>
              <a:cs typeface="Open Sans" panose="020B0606030504020204" pitchFamily="34" charset="0"/>
            </a:endParaRPr>
          </a:p>
        </p:txBody>
      </p:sp>
      <p:pic>
        <p:nvPicPr>
          <p:cNvPr id="3" name="그림 3" descr="테이블이(가) 표시된 사진&#10;&#10;자동 생성된 설명">
            <a:extLst>
              <a:ext uri="{FF2B5EF4-FFF2-40B4-BE49-F238E27FC236}">
                <a16:creationId xmlns:a16="http://schemas.microsoft.com/office/drawing/2014/main" id="{A084E2D7-E086-BCF4-FD19-BCDDC1DED950}"/>
              </a:ext>
            </a:extLst>
          </p:cNvPr>
          <p:cNvPicPr>
            <a:picLocks noChangeAspect="1"/>
          </p:cNvPicPr>
          <p:nvPr/>
        </p:nvPicPr>
        <p:blipFill>
          <a:blip r:embed="rId2"/>
          <a:stretch>
            <a:fillRect/>
          </a:stretch>
        </p:blipFill>
        <p:spPr>
          <a:xfrm>
            <a:off x="776319" y="3431202"/>
            <a:ext cx="10644475" cy="2516844"/>
          </a:xfrm>
          <a:prstGeom prst="rect">
            <a:avLst/>
          </a:prstGeom>
        </p:spPr>
      </p:pic>
    </p:spTree>
    <p:extLst>
      <p:ext uri="{BB962C8B-B14F-4D97-AF65-F5344CB8AC3E}">
        <p14:creationId xmlns:p14="http://schemas.microsoft.com/office/powerpoint/2010/main" val="2225176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09943" y="0"/>
            <a:ext cx="1582057" cy="6858000"/>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52851" y="3375667"/>
            <a:ext cx="2232297" cy="296447"/>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73383" y="1489509"/>
            <a:ext cx="4939949" cy="597599"/>
          </a:xfrm>
          <a:prstGeom prst="rect">
            <a:avLst/>
          </a:prstGeom>
          <a:noFill/>
        </p:spPr>
        <p:txBody>
          <a:bodyPr wrap="square" lIns="91440" tIns="45720" rIns="91440" bIns="45720" rtlCol="0" anchor="t">
            <a:spAutoFit/>
          </a:bodyPr>
          <a:lstStyle/>
          <a:p>
            <a:pPr>
              <a:lnSpc>
                <a:spcPct val="110000"/>
              </a:lnSpc>
            </a:pPr>
            <a:r>
              <a:rPr lang="ko-KR" altLang="en-US" sz="3200" b="1" spc="300" dirty="0">
                <a:solidFill>
                  <a:schemeClr val="tx1">
                    <a:lumMod val="75000"/>
                    <a:lumOff val="25000"/>
                  </a:schemeClr>
                </a:solidFill>
                <a:latin typeface="Montserrat"/>
                <a:ea typeface="맑은 고딕"/>
              </a:rPr>
              <a:t>추천</a:t>
            </a:r>
            <a:r>
              <a:rPr lang="en-US" altLang="ko-KR" sz="3200" b="1" spc="300" dirty="0">
                <a:solidFill>
                  <a:schemeClr val="tx1">
                    <a:lumMod val="75000"/>
                    <a:lumOff val="25000"/>
                  </a:schemeClr>
                </a:solidFill>
                <a:latin typeface="Montserrat"/>
                <a:ea typeface="맑은 고딕"/>
              </a:rPr>
              <a:t> </a:t>
            </a:r>
            <a:r>
              <a:rPr lang="en-US" altLang="ko-KR" sz="3200" b="1" spc="300" dirty="0" err="1">
                <a:solidFill>
                  <a:schemeClr val="tx1">
                    <a:lumMod val="75000"/>
                    <a:lumOff val="25000"/>
                  </a:schemeClr>
                </a:solidFill>
                <a:latin typeface="Montserrat"/>
                <a:ea typeface="맑은 고딕"/>
              </a:rPr>
              <a:t>시스템</a:t>
            </a:r>
            <a:r>
              <a:rPr lang="en-US" altLang="ko-KR" sz="3200" b="1" spc="300" dirty="0">
                <a:solidFill>
                  <a:schemeClr val="tx1">
                    <a:lumMod val="75000"/>
                    <a:lumOff val="25000"/>
                  </a:schemeClr>
                </a:solidFill>
                <a:latin typeface="Montserrat"/>
                <a:ea typeface="맑은 고딕"/>
              </a:rPr>
              <a:t> </a:t>
            </a:r>
            <a:r>
              <a:rPr lang="en-US" altLang="ko-KR" sz="3200" b="1" spc="300" dirty="0" err="1">
                <a:solidFill>
                  <a:schemeClr val="tx1">
                    <a:lumMod val="75000"/>
                    <a:lumOff val="25000"/>
                  </a:schemeClr>
                </a:solidFill>
                <a:latin typeface="Montserrat"/>
                <a:ea typeface="맑은 고딕"/>
              </a:rPr>
              <a:t>활용</a:t>
            </a:r>
            <a:r>
              <a:rPr lang="en-US" altLang="ko-KR" sz="3200" b="1" spc="300" dirty="0">
                <a:solidFill>
                  <a:schemeClr val="tx1">
                    <a:lumMod val="75000"/>
                    <a:lumOff val="25000"/>
                  </a:schemeClr>
                </a:solidFill>
                <a:latin typeface="Montserrat"/>
                <a:ea typeface="맑은 고딕"/>
              </a:rPr>
              <a:t> </a:t>
            </a:r>
            <a:r>
              <a:rPr lang="en-US" altLang="ko-KR" sz="3200" b="1" spc="300" dirty="0" err="1">
                <a:solidFill>
                  <a:schemeClr val="tx1">
                    <a:lumMod val="75000"/>
                    <a:lumOff val="25000"/>
                  </a:schemeClr>
                </a:solidFill>
                <a:latin typeface="Montserrat"/>
                <a:ea typeface="맑은 고딕"/>
              </a:rPr>
              <a:t>예시</a:t>
            </a:r>
            <a:endParaRPr lang="en-US" altLang="ko-KR" sz="3200" b="1" spc="300" dirty="0" err="1">
              <a:solidFill>
                <a:schemeClr val="tx1">
                  <a:lumMod val="75000"/>
                  <a:lumOff val="25000"/>
                </a:schemeClr>
              </a:solidFill>
              <a:latin typeface="Montserrat"/>
            </a:endParaRPr>
          </a:p>
        </p:txBody>
      </p:sp>
      <p:sp>
        <p:nvSpPr>
          <p:cNvPr id="6" name="Rectangle 5"/>
          <p:cNvSpPr/>
          <p:nvPr/>
        </p:nvSpPr>
        <p:spPr>
          <a:xfrm>
            <a:off x="625535" y="3835252"/>
            <a:ext cx="4353795" cy="1397819"/>
          </a:xfrm>
          <a:prstGeom prst="rect">
            <a:avLst/>
          </a:prstGeom>
          <a:solidFill>
            <a:schemeClr val="bg1"/>
          </a:solidFill>
        </p:spPr>
        <p:txBody>
          <a:bodyPr wrap="square" lIns="91440" tIns="45720" rIns="91440" bIns="45720" anchor="t">
            <a:spAutoFit/>
          </a:bodyPr>
          <a:lstStyle/>
          <a:p>
            <a:pPr algn="just">
              <a:lnSpc>
                <a:spcPct val="200000"/>
              </a:lnSpc>
            </a:pPr>
            <a:r>
              <a:rPr lang="id-ID" altLang="ko-KR" sz="1100" dirty="0" err="1">
                <a:ea typeface="+mn-lt"/>
                <a:cs typeface="+mn-lt"/>
              </a:rPr>
              <a:t>방이</a:t>
            </a:r>
            <a:r>
              <a:rPr lang="id-ID" altLang="ko-KR" sz="1100" dirty="0">
                <a:ea typeface="+mn-lt"/>
                <a:cs typeface="+mn-lt"/>
              </a:rPr>
              <a:t> </a:t>
            </a:r>
            <a:r>
              <a:rPr lang="ko-KR" altLang="id-ID" sz="1100" dirty="0">
                <a:ea typeface="+mn-lt"/>
                <a:cs typeface="+mn-lt"/>
              </a:rPr>
              <a:t>좁지만</a:t>
            </a:r>
            <a:r>
              <a:rPr lang="id-ID" altLang="ko-KR" sz="1100" dirty="0">
                <a:ea typeface="+mn-lt"/>
                <a:cs typeface="+mn-lt"/>
              </a:rPr>
              <a:t> </a:t>
            </a:r>
            <a:r>
              <a:rPr lang="id-ID" altLang="ko-KR" sz="1100" dirty="0" err="1">
                <a:ea typeface="+mn-lt"/>
                <a:cs typeface="+mn-lt"/>
              </a:rPr>
              <a:t>호텔</a:t>
            </a:r>
            <a:r>
              <a:rPr lang="id-ID" altLang="ko-KR" sz="1100" dirty="0">
                <a:ea typeface="+mn-lt"/>
                <a:cs typeface="+mn-lt"/>
              </a:rPr>
              <a:t> </a:t>
            </a:r>
            <a:r>
              <a:rPr lang="ko-KR" altLang="id-ID" sz="1100" dirty="0">
                <a:ea typeface="+mn-lt"/>
                <a:cs typeface="+mn-lt"/>
              </a:rPr>
              <a:t>시설과</a:t>
            </a:r>
            <a:r>
              <a:rPr lang="id-ID" altLang="ko-KR" sz="1100" dirty="0">
                <a:ea typeface="+mn-lt"/>
                <a:cs typeface="+mn-lt"/>
              </a:rPr>
              <a:t> </a:t>
            </a:r>
            <a:r>
              <a:rPr lang="ko-KR" altLang="id-ID" sz="1100" dirty="0">
                <a:ea typeface="+mn-lt"/>
                <a:cs typeface="+mn-lt"/>
              </a:rPr>
              <a:t>비품은</a:t>
            </a:r>
            <a:r>
              <a:rPr lang="id-ID" altLang="ko-KR" sz="1100" dirty="0">
                <a:ea typeface="+mn-lt"/>
                <a:cs typeface="+mn-lt"/>
              </a:rPr>
              <a:t> </a:t>
            </a:r>
            <a:r>
              <a:rPr lang="ko-KR" altLang="id-ID" sz="1100" dirty="0">
                <a:ea typeface="+mn-lt"/>
                <a:cs typeface="+mn-lt"/>
              </a:rPr>
              <a:t>깨끗하고</a:t>
            </a:r>
            <a:endParaRPr lang="ko-KR" altLang="en-US" dirty="0">
              <a:ea typeface="맑은 고딕" panose="020B0503020000020004" pitchFamily="34" charset="-127"/>
              <a:cs typeface="+mn-lt"/>
            </a:endParaRPr>
          </a:p>
          <a:p>
            <a:pPr algn="just">
              <a:lnSpc>
                <a:spcPct val="200000"/>
              </a:lnSpc>
            </a:pPr>
            <a:r>
              <a:rPr lang="id-ID" altLang="ko-KR" sz="1100" dirty="0">
                <a:ea typeface="+mn-lt"/>
                <a:cs typeface="+mn-lt"/>
              </a:rPr>
              <a:t> </a:t>
            </a:r>
            <a:r>
              <a:rPr lang="ko-KR" altLang="id-ID" sz="1100" dirty="0">
                <a:ea typeface="+mn-lt"/>
                <a:cs typeface="+mn-lt"/>
              </a:rPr>
              <a:t>좋았으며</a:t>
            </a:r>
            <a:r>
              <a:rPr lang="id-ID" altLang="ko-KR" sz="1100" dirty="0">
                <a:ea typeface="+mn-lt"/>
                <a:cs typeface="+mn-lt"/>
              </a:rPr>
              <a:t> </a:t>
            </a:r>
            <a:r>
              <a:rPr lang="ko-KR" altLang="id-ID" sz="1100" dirty="0">
                <a:ea typeface="+mn-lt"/>
                <a:cs typeface="+mn-lt"/>
              </a:rPr>
              <a:t>직원 분이</a:t>
            </a:r>
            <a:r>
              <a:rPr lang="id-ID" altLang="ko-KR" sz="1100" dirty="0">
                <a:ea typeface="+mn-lt"/>
                <a:cs typeface="+mn-lt"/>
              </a:rPr>
              <a:t> </a:t>
            </a:r>
            <a:r>
              <a:rPr lang="id-ID" altLang="ko-KR" sz="1100" dirty="0" err="1">
                <a:ea typeface="+mn-lt"/>
                <a:cs typeface="+mn-lt"/>
              </a:rPr>
              <a:t>항상</a:t>
            </a:r>
            <a:r>
              <a:rPr lang="id-ID" altLang="ko-KR" sz="1100" dirty="0">
                <a:ea typeface="+mn-lt"/>
                <a:cs typeface="+mn-lt"/>
              </a:rPr>
              <a:t> </a:t>
            </a:r>
            <a:r>
              <a:rPr lang="ko-KR" altLang="id-ID" sz="1100" dirty="0">
                <a:ea typeface="+mn-lt"/>
                <a:cs typeface="+mn-lt"/>
              </a:rPr>
              <a:t>친절하셨다</a:t>
            </a:r>
            <a:r>
              <a:rPr lang="id-ID" sz="1100" dirty="0">
                <a:ea typeface="+mn-lt"/>
                <a:cs typeface="+mn-lt"/>
              </a:rPr>
              <a:t>.</a:t>
            </a:r>
            <a:r>
              <a:rPr lang="id-ID" altLang="ko-KR" sz="1100" dirty="0">
                <a:ea typeface="+mn-lt"/>
                <a:cs typeface="+mn-lt"/>
              </a:rPr>
              <a:t> </a:t>
            </a:r>
            <a:r>
              <a:rPr lang="ko-KR" altLang="id-ID" sz="1100" dirty="0">
                <a:ea typeface="+mn-lt"/>
                <a:cs typeface="+mn-lt"/>
              </a:rPr>
              <a:t>화장실</a:t>
            </a:r>
            <a:endParaRPr lang="ko-KR" altLang="en-US" dirty="0">
              <a:ea typeface="맑은 고딕"/>
              <a:cs typeface="+mn-lt"/>
            </a:endParaRPr>
          </a:p>
          <a:p>
            <a:pPr algn="just">
              <a:lnSpc>
                <a:spcPct val="200000"/>
              </a:lnSpc>
            </a:pPr>
            <a:r>
              <a:rPr lang="id-ID" altLang="ko-KR" sz="1100" dirty="0">
                <a:ea typeface="+mn-lt"/>
                <a:cs typeface="+mn-lt"/>
              </a:rPr>
              <a:t> </a:t>
            </a:r>
            <a:r>
              <a:rPr lang="ko-KR" altLang="id-ID" sz="1100" dirty="0">
                <a:ea typeface="+mn-lt"/>
                <a:cs typeface="+mn-lt"/>
              </a:rPr>
              <a:t>수압이</a:t>
            </a:r>
            <a:r>
              <a:rPr lang="id-ID" altLang="ko-KR" sz="1100" dirty="0">
                <a:ea typeface="+mn-lt"/>
                <a:cs typeface="+mn-lt"/>
              </a:rPr>
              <a:t> </a:t>
            </a:r>
            <a:r>
              <a:rPr lang="ko-KR" altLang="id-ID" sz="1100" dirty="0">
                <a:ea typeface="+mn-lt"/>
                <a:cs typeface="+mn-lt"/>
              </a:rPr>
              <a:t>낮고</a:t>
            </a:r>
            <a:r>
              <a:rPr lang="id-ID" altLang="ko-KR" sz="1100" dirty="0">
                <a:ea typeface="+mn-lt"/>
                <a:cs typeface="+mn-lt"/>
              </a:rPr>
              <a:t> </a:t>
            </a:r>
            <a:r>
              <a:rPr lang="ko-KR" altLang="id-ID" sz="1100" dirty="0">
                <a:ea typeface="+mn-lt"/>
                <a:cs typeface="+mn-lt"/>
              </a:rPr>
              <a:t>옷걸이가</a:t>
            </a:r>
            <a:r>
              <a:rPr lang="id-ID" altLang="ko-KR" sz="1100" dirty="0">
                <a:ea typeface="+mn-lt"/>
                <a:cs typeface="+mn-lt"/>
              </a:rPr>
              <a:t> </a:t>
            </a:r>
            <a:r>
              <a:rPr lang="ko-KR" altLang="id-ID" sz="1100" dirty="0">
                <a:ea typeface="+mn-lt"/>
                <a:cs typeface="+mn-lt"/>
              </a:rPr>
              <a:t>부족한</a:t>
            </a:r>
            <a:r>
              <a:rPr lang="id-ID" altLang="ko-KR" sz="1100" dirty="0">
                <a:ea typeface="+mn-lt"/>
                <a:cs typeface="+mn-lt"/>
              </a:rPr>
              <a:t> </a:t>
            </a:r>
            <a:r>
              <a:rPr lang="ko-KR" altLang="id-ID" sz="1100" dirty="0">
                <a:ea typeface="+mn-lt"/>
                <a:cs typeface="+mn-lt"/>
              </a:rPr>
              <a:t>것이</a:t>
            </a:r>
            <a:r>
              <a:rPr lang="id-ID" altLang="ko-KR" sz="1100" dirty="0">
                <a:ea typeface="+mn-lt"/>
                <a:cs typeface="+mn-lt"/>
              </a:rPr>
              <a:t> </a:t>
            </a:r>
            <a:r>
              <a:rPr lang="ko-KR" altLang="id-ID" sz="1100" dirty="0">
                <a:ea typeface="+mn-lt"/>
                <a:cs typeface="+mn-lt"/>
              </a:rPr>
              <a:t>아쉬웠지만</a:t>
            </a:r>
            <a:endParaRPr lang="ko-KR" altLang="en-US" dirty="0">
              <a:ea typeface="맑은 고딕"/>
              <a:cs typeface="+mn-lt"/>
            </a:endParaRPr>
          </a:p>
          <a:p>
            <a:pPr algn="just">
              <a:lnSpc>
                <a:spcPct val="200000"/>
              </a:lnSpc>
            </a:pPr>
            <a:r>
              <a:rPr lang="id-ID" altLang="ko-KR" sz="1100" dirty="0">
                <a:ea typeface="+mn-lt"/>
                <a:cs typeface="+mn-lt"/>
              </a:rPr>
              <a:t> </a:t>
            </a:r>
            <a:r>
              <a:rPr lang="id-ID" altLang="ko-KR" sz="1100" dirty="0" err="1">
                <a:ea typeface="+mn-lt"/>
                <a:cs typeface="+mn-lt"/>
              </a:rPr>
              <a:t>방음이</a:t>
            </a:r>
            <a:r>
              <a:rPr lang="id-ID" altLang="ko-KR" sz="1100" dirty="0">
                <a:ea typeface="+mn-lt"/>
                <a:cs typeface="+mn-lt"/>
              </a:rPr>
              <a:t> 잘 </a:t>
            </a:r>
            <a:r>
              <a:rPr lang="id-ID" altLang="ko-KR" sz="1100" dirty="0" err="1">
                <a:ea typeface="+mn-lt"/>
                <a:cs typeface="+mn-lt"/>
              </a:rPr>
              <a:t>되고</a:t>
            </a:r>
            <a:r>
              <a:rPr lang="id-ID" altLang="ko-KR" sz="1100" dirty="0">
                <a:ea typeface="+mn-lt"/>
                <a:cs typeface="+mn-lt"/>
              </a:rPr>
              <a:t> </a:t>
            </a:r>
            <a:r>
              <a:rPr lang="ko-KR" altLang="id-ID" sz="1100" dirty="0">
                <a:ea typeface="+mn-lt"/>
                <a:cs typeface="+mn-lt"/>
              </a:rPr>
              <a:t>전반적으로</a:t>
            </a:r>
            <a:r>
              <a:rPr lang="id-ID" altLang="ko-KR" sz="1100" dirty="0">
                <a:ea typeface="+mn-lt"/>
                <a:cs typeface="+mn-lt"/>
              </a:rPr>
              <a:t> </a:t>
            </a:r>
            <a:r>
              <a:rPr lang="ko-KR" altLang="id-ID" sz="1100" dirty="0">
                <a:ea typeface="+mn-lt"/>
                <a:cs typeface="+mn-lt"/>
              </a:rPr>
              <a:t>좋아서</a:t>
            </a:r>
            <a:r>
              <a:rPr lang="id-ID" altLang="ko-KR" sz="1100" dirty="0">
                <a:ea typeface="+mn-lt"/>
                <a:cs typeface="+mn-lt"/>
              </a:rPr>
              <a:t> </a:t>
            </a:r>
            <a:r>
              <a:rPr lang="id-ID" altLang="ko-KR" sz="1100" dirty="0" err="1">
                <a:ea typeface="+mn-lt"/>
                <a:cs typeface="+mn-lt"/>
              </a:rPr>
              <a:t>추천한</a:t>
            </a:r>
            <a:r>
              <a:rPr lang="ko-KR" altLang="id-ID" sz="1100" dirty="0">
                <a:ea typeface="+mn-lt"/>
                <a:cs typeface="+mn-lt"/>
              </a:rPr>
              <a:t>다</a:t>
            </a:r>
            <a:r>
              <a:rPr lang="id-ID" sz="1100" dirty="0">
                <a:ea typeface="+mn-lt"/>
                <a:cs typeface="+mn-lt"/>
              </a:rPr>
              <a:t>.</a:t>
            </a:r>
            <a:endParaRPr lang="ko-KR" altLang="en-US">
              <a:ea typeface="맑은 고딕"/>
              <a:cs typeface="Calibri"/>
            </a:endParaRPr>
          </a:p>
        </p:txBody>
      </p:sp>
      <p:sp>
        <p:nvSpPr>
          <p:cNvPr id="7" name="TextBox 6"/>
          <p:cNvSpPr txBox="1"/>
          <p:nvPr/>
        </p:nvSpPr>
        <p:spPr>
          <a:xfrm>
            <a:off x="625534" y="3355255"/>
            <a:ext cx="2204436" cy="338554"/>
          </a:xfrm>
          <a:prstGeom prst="rect">
            <a:avLst/>
          </a:prstGeom>
          <a:noFill/>
        </p:spPr>
        <p:txBody>
          <a:bodyPr wrap="square" lIns="91440" tIns="45720" rIns="91440" bIns="45720" rtlCol="0" anchor="t">
            <a:spAutoFit/>
          </a:bodyPr>
          <a:lstStyle/>
          <a:p>
            <a:r>
              <a:rPr lang="ko-KR" altLang="id-ID" sz="1600" b="1" spc="300" dirty="0">
                <a:solidFill>
                  <a:schemeClr val="tx1">
                    <a:lumMod val="75000"/>
                    <a:lumOff val="25000"/>
                  </a:schemeClr>
                </a:solidFill>
                <a:latin typeface="Montserrat"/>
                <a:ea typeface="맑은 고딕"/>
              </a:rPr>
              <a:t>호텔</a:t>
            </a:r>
            <a:r>
              <a:rPr lang="id-ID" sz="1600" b="1" spc="300" dirty="0">
                <a:solidFill>
                  <a:schemeClr val="tx1">
                    <a:lumMod val="75000"/>
                    <a:lumOff val="25000"/>
                  </a:schemeClr>
                </a:solidFill>
                <a:latin typeface="Montserrat"/>
              </a:rPr>
              <a:t> </a:t>
            </a:r>
            <a:r>
              <a:rPr lang="ko-KR" altLang="id-ID" sz="1600" b="1" spc="300" dirty="0" err="1">
                <a:solidFill>
                  <a:schemeClr val="tx1">
                    <a:lumMod val="75000"/>
                    <a:lumOff val="25000"/>
                  </a:schemeClr>
                </a:solidFill>
                <a:latin typeface="Montserrat"/>
                <a:ea typeface="맑은 고딕"/>
              </a:rPr>
              <a:t>크레센도</a:t>
            </a:r>
            <a:endParaRPr lang="id-ID" sz="1600" b="1" spc="300" dirty="0" err="1">
              <a:solidFill>
                <a:schemeClr val="tx1">
                  <a:lumMod val="75000"/>
                  <a:lumOff val="25000"/>
                </a:schemeClr>
              </a:solidFill>
              <a:latin typeface="Montserrat" panose="00000500000000000000" pitchFamily="50" charset="0"/>
              <a:ea typeface="맑은 고딕"/>
            </a:endParaRPr>
          </a:p>
        </p:txBody>
      </p:sp>
      <p:pic>
        <p:nvPicPr>
          <p:cNvPr id="2" name="그림 8" descr="텍스트이(가) 표시된 사진&#10;&#10;자동 생성된 설명">
            <a:extLst>
              <a:ext uri="{FF2B5EF4-FFF2-40B4-BE49-F238E27FC236}">
                <a16:creationId xmlns:a16="http://schemas.microsoft.com/office/drawing/2014/main" id="{29B048C3-232A-E0AD-61DC-6F6500F0333E}"/>
              </a:ext>
            </a:extLst>
          </p:cNvPr>
          <p:cNvPicPr>
            <a:picLocks noChangeAspect="1"/>
          </p:cNvPicPr>
          <p:nvPr/>
        </p:nvPicPr>
        <p:blipFill>
          <a:blip r:embed="rId2"/>
          <a:stretch>
            <a:fillRect/>
          </a:stretch>
        </p:blipFill>
        <p:spPr>
          <a:xfrm>
            <a:off x="5721724" y="1366290"/>
            <a:ext cx="5802405" cy="4315921"/>
          </a:xfrm>
          <a:prstGeom prst="rect">
            <a:avLst/>
          </a:prstGeom>
        </p:spPr>
      </p:pic>
    </p:spTree>
    <p:extLst>
      <p:ext uri="{BB962C8B-B14F-4D97-AF65-F5344CB8AC3E}">
        <p14:creationId xmlns:p14="http://schemas.microsoft.com/office/powerpoint/2010/main" val="2159928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4629" y="-8255"/>
            <a:ext cx="2553871" cy="6856327"/>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 name="TextBox 3"/>
          <p:cNvSpPr txBox="1"/>
          <p:nvPr/>
        </p:nvSpPr>
        <p:spPr>
          <a:xfrm>
            <a:off x="1839341" y="1143115"/>
            <a:ext cx="5132424" cy="599972"/>
          </a:xfrm>
          <a:prstGeom prst="rect">
            <a:avLst/>
          </a:prstGeom>
          <a:noFill/>
        </p:spPr>
        <p:txBody>
          <a:bodyPr wrap="square" lIns="91440" tIns="45720" rIns="91440" bIns="45720" rtlCol="0" anchor="t">
            <a:spAutoFit/>
          </a:bodyPr>
          <a:lstStyle/>
          <a:p>
            <a:pPr>
              <a:lnSpc>
                <a:spcPct val="110000"/>
              </a:lnSpc>
            </a:pPr>
            <a:r>
              <a:rPr lang="ko-KR" altLang="en-US" sz="3200" b="1" spc="300" dirty="0">
                <a:solidFill>
                  <a:schemeClr val="bg1"/>
                </a:solidFill>
                <a:latin typeface="Montserrat" panose="00000500000000000000" pitchFamily="50" charset="0"/>
                <a:ea typeface="맑은 고딕"/>
              </a:rPr>
              <a:t>목 차</a:t>
            </a:r>
          </a:p>
        </p:txBody>
      </p:sp>
      <p:sp>
        <p:nvSpPr>
          <p:cNvPr id="5" name="Rectangle 4"/>
          <p:cNvSpPr/>
          <p:nvPr/>
        </p:nvSpPr>
        <p:spPr>
          <a:xfrm>
            <a:off x="5848098" y="3741486"/>
            <a:ext cx="685799" cy="635000"/>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cs typeface="Calibri"/>
              </a:rPr>
              <a:t>4</a:t>
            </a:r>
          </a:p>
        </p:txBody>
      </p:sp>
      <p:sp>
        <p:nvSpPr>
          <p:cNvPr id="6" name="TextBox 5"/>
          <p:cNvSpPr txBox="1"/>
          <p:nvPr/>
        </p:nvSpPr>
        <p:spPr>
          <a:xfrm>
            <a:off x="5929740" y="872641"/>
            <a:ext cx="522514" cy="523220"/>
          </a:xfrm>
          <a:prstGeom prst="rect">
            <a:avLst/>
          </a:prstGeom>
          <a:noFill/>
        </p:spPr>
        <p:txBody>
          <a:bodyPr wrap="square" rtlCol="0">
            <a:spAutoFit/>
          </a:bodyPr>
          <a:lstStyle/>
          <a:p>
            <a:pPr algn="ctr"/>
            <a:r>
              <a:rPr lang="id-ID" sz="2800" b="1" dirty="0">
                <a:solidFill>
                  <a:schemeClr val="bg1"/>
                </a:solidFill>
                <a:latin typeface="Montserrat" panose="00000500000000000000" pitchFamily="50" charset="0"/>
              </a:rPr>
              <a:t>1</a:t>
            </a:r>
          </a:p>
        </p:txBody>
      </p:sp>
      <p:sp>
        <p:nvSpPr>
          <p:cNvPr id="7" name="Rectangle 6"/>
          <p:cNvSpPr/>
          <p:nvPr/>
        </p:nvSpPr>
        <p:spPr>
          <a:xfrm>
            <a:off x="5848098" y="4768888"/>
            <a:ext cx="685799" cy="635000"/>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cs typeface="Calibri"/>
              </a:rPr>
              <a:t>5</a:t>
            </a:r>
            <a:endParaRPr lang="en-US" sz="3200" dirty="0"/>
          </a:p>
        </p:txBody>
      </p:sp>
      <p:sp>
        <p:nvSpPr>
          <p:cNvPr id="8" name="TextBox 7"/>
          <p:cNvSpPr txBox="1"/>
          <p:nvPr/>
        </p:nvSpPr>
        <p:spPr>
          <a:xfrm>
            <a:off x="5929740" y="1799190"/>
            <a:ext cx="522514" cy="523220"/>
          </a:xfrm>
          <a:prstGeom prst="rect">
            <a:avLst/>
          </a:prstGeom>
          <a:noFill/>
        </p:spPr>
        <p:txBody>
          <a:bodyPr wrap="square" rtlCol="0">
            <a:spAutoFit/>
          </a:bodyPr>
          <a:lstStyle/>
          <a:p>
            <a:pPr algn="ctr"/>
            <a:r>
              <a:rPr lang="id-ID" sz="2800" b="1" dirty="0">
                <a:solidFill>
                  <a:schemeClr val="bg1"/>
                </a:solidFill>
                <a:latin typeface="Montserrat" panose="00000500000000000000" pitchFamily="50" charset="0"/>
              </a:rPr>
              <a:t>2</a:t>
            </a:r>
          </a:p>
        </p:txBody>
      </p:sp>
      <p:sp>
        <p:nvSpPr>
          <p:cNvPr id="9" name="Rectangle 8"/>
          <p:cNvSpPr/>
          <p:nvPr/>
        </p:nvSpPr>
        <p:spPr>
          <a:xfrm>
            <a:off x="5848098" y="5765800"/>
            <a:ext cx="685799" cy="635000"/>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cs typeface="Calibri"/>
              </a:rPr>
              <a:t>6</a:t>
            </a:r>
            <a:endParaRPr lang="en-US" sz="3200" dirty="0"/>
          </a:p>
        </p:txBody>
      </p:sp>
      <p:sp>
        <p:nvSpPr>
          <p:cNvPr id="10" name="TextBox 9"/>
          <p:cNvSpPr txBox="1"/>
          <p:nvPr/>
        </p:nvSpPr>
        <p:spPr>
          <a:xfrm>
            <a:off x="4786740" y="5138131"/>
            <a:ext cx="522514" cy="523220"/>
          </a:xfrm>
          <a:prstGeom prst="rect">
            <a:avLst/>
          </a:prstGeom>
          <a:noFill/>
        </p:spPr>
        <p:txBody>
          <a:bodyPr wrap="square" rtlCol="0">
            <a:spAutoFit/>
          </a:bodyPr>
          <a:lstStyle/>
          <a:p>
            <a:pPr algn="ctr"/>
            <a:r>
              <a:rPr lang="id-ID" sz="2800" b="1" dirty="0">
                <a:solidFill>
                  <a:schemeClr val="bg1"/>
                </a:solidFill>
                <a:latin typeface="Montserrat" panose="00000500000000000000" pitchFamily="50" charset="0"/>
              </a:rPr>
              <a:t>3</a:t>
            </a:r>
          </a:p>
        </p:txBody>
      </p:sp>
      <p:sp>
        <p:nvSpPr>
          <p:cNvPr id="11" name="Rectangle 10"/>
          <p:cNvSpPr/>
          <p:nvPr/>
        </p:nvSpPr>
        <p:spPr>
          <a:xfrm>
            <a:off x="6843009" y="3360516"/>
            <a:ext cx="4844619" cy="933525"/>
          </a:xfrm>
          <a:prstGeom prst="rect">
            <a:avLst/>
          </a:prstGeom>
        </p:spPr>
        <p:txBody>
          <a:bodyPr wrap="square" lIns="91440" tIns="45720" rIns="91440" bIns="45720" anchor="t">
            <a:spAutoFit/>
          </a:bodyPr>
          <a:lstStyle/>
          <a:p>
            <a:pPr algn="just">
              <a:lnSpc>
                <a:spcPct val="200000"/>
              </a:lnSpc>
            </a:pPr>
            <a:r>
              <a:rPr lang="ko-KR" altLang="id-ID" sz="3200" dirty="0">
                <a:latin typeface="Open Sans"/>
                <a:ea typeface="Open Sans" panose="020B0606030504020204" pitchFamily="34" charset="0"/>
                <a:cs typeface="Open Sans"/>
              </a:rPr>
              <a:t>최종 시스템 알고리즘</a:t>
            </a:r>
            <a:endParaRPr lang="ko-KR" altLang="id-ID" sz="3200">
              <a:latin typeface="Open Sans"/>
              <a:ea typeface="Open Sans" panose="020B0606030504020204" pitchFamily="34" charset="0"/>
              <a:cs typeface="Open Sans" panose="020B0606030504020204" pitchFamily="34" charset="0"/>
            </a:endParaRPr>
          </a:p>
        </p:txBody>
      </p:sp>
      <p:sp>
        <p:nvSpPr>
          <p:cNvPr id="12" name="Rectangle 11"/>
          <p:cNvSpPr/>
          <p:nvPr/>
        </p:nvSpPr>
        <p:spPr>
          <a:xfrm>
            <a:off x="6843009" y="4387918"/>
            <a:ext cx="4844619" cy="933525"/>
          </a:xfrm>
          <a:prstGeom prst="rect">
            <a:avLst/>
          </a:prstGeom>
        </p:spPr>
        <p:txBody>
          <a:bodyPr wrap="square" lIns="91440" tIns="45720" rIns="91440" bIns="45720" anchor="t">
            <a:spAutoFit/>
          </a:bodyPr>
          <a:lstStyle/>
          <a:p>
            <a:pPr algn="just">
              <a:lnSpc>
                <a:spcPct val="200000"/>
              </a:lnSpc>
            </a:pPr>
            <a:r>
              <a:rPr lang="ko-KR" altLang="id-ID" sz="3200" dirty="0">
                <a:latin typeface="Open Sans"/>
                <a:ea typeface="Open Sans"/>
                <a:cs typeface="Open Sans"/>
              </a:rPr>
              <a:t>추천 시스템 활용 예시</a:t>
            </a:r>
            <a:endParaRPr lang="ko-KR" altLang="id-ID" sz="3200">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12"/>
          <p:cNvSpPr/>
          <p:nvPr/>
        </p:nvSpPr>
        <p:spPr>
          <a:xfrm>
            <a:off x="6843009" y="5392908"/>
            <a:ext cx="4844619" cy="933525"/>
          </a:xfrm>
          <a:prstGeom prst="rect">
            <a:avLst/>
          </a:prstGeom>
        </p:spPr>
        <p:txBody>
          <a:bodyPr wrap="square" lIns="91440" tIns="45720" rIns="91440" bIns="45720" anchor="t">
            <a:spAutoFit/>
          </a:bodyPr>
          <a:lstStyle/>
          <a:p>
            <a:pPr algn="just">
              <a:lnSpc>
                <a:spcPct val="200000"/>
              </a:lnSpc>
            </a:pPr>
            <a:r>
              <a:rPr lang="ko-KR" altLang="id-ID" sz="3200" dirty="0">
                <a:latin typeface="Open Sans"/>
                <a:ea typeface="Open Sans" panose="020B0606030504020204" pitchFamily="34" charset="0"/>
                <a:cs typeface="Open Sans"/>
              </a:rPr>
              <a:t>분석 의의 및 기대 효과</a:t>
            </a:r>
            <a:endParaRPr lang="ko-KR" altLang="id-ID" sz="3200">
              <a:latin typeface="Open Sans"/>
              <a:ea typeface="Open Sans" panose="020B0606030504020204" pitchFamily="34" charset="0"/>
              <a:cs typeface="Open Sans" panose="020B0606030504020204" pitchFamily="34" charset="0"/>
            </a:endParaRPr>
          </a:p>
        </p:txBody>
      </p:sp>
      <p:sp>
        <p:nvSpPr>
          <p:cNvPr id="15" name="Rectangle 8">
            <a:extLst>
              <a:ext uri="{FF2B5EF4-FFF2-40B4-BE49-F238E27FC236}">
                <a16:creationId xmlns:a16="http://schemas.microsoft.com/office/drawing/2014/main" id="{622C5E15-A579-2E0B-3BAA-C7EBDA7894D0}"/>
              </a:ext>
            </a:extLst>
          </p:cNvPr>
          <p:cNvSpPr/>
          <p:nvPr/>
        </p:nvSpPr>
        <p:spPr>
          <a:xfrm>
            <a:off x="5848098" y="2785035"/>
            <a:ext cx="685799" cy="635000"/>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cs typeface="Calibri"/>
              </a:rPr>
              <a:t>3</a:t>
            </a:r>
            <a:endParaRPr lang="en-US" sz="3200" dirty="0"/>
          </a:p>
        </p:txBody>
      </p:sp>
      <p:sp>
        <p:nvSpPr>
          <p:cNvPr id="16" name="Rectangle 8">
            <a:extLst>
              <a:ext uri="{FF2B5EF4-FFF2-40B4-BE49-F238E27FC236}">
                <a16:creationId xmlns:a16="http://schemas.microsoft.com/office/drawing/2014/main" id="{11737B88-2822-A375-3C6C-EFC6D826E89D}"/>
              </a:ext>
            </a:extLst>
          </p:cNvPr>
          <p:cNvSpPr/>
          <p:nvPr/>
        </p:nvSpPr>
        <p:spPr>
          <a:xfrm>
            <a:off x="5848097" y="1798917"/>
            <a:ext cx="685799" cy="635000"/>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cs typeface="Calibri"/>
              </a:rPr>
              <a:t>2</a:t>
            </a:r>
            <a:endParaRPr lang="en-US" sz="3200" dirty="0"/>
          </a:p>
        </p:txBody>
      </p:sp>
      <p:sp>
        <p:nvSpPr>
          <p:cNvPr id="17" name="Rectangle 8">
            <a:extLst>
              <a:ext uri="{FF2B5EF4-FFF2-40B4-BE49-F238E27FC236}">
                <a16:creationId xmlns:a16="http://schemas.microsoft.com/office/drawing/2014/main" id="{DB06364A-8469-CE15-4636-C5DB62EFC176}"/>
              </a:ext>
            </a:extLst>
          </p:cNvPr>
          <p:cNvSpPr/>
          <p:nvPr/>
        </p:nvSpPr>
        <p:spPr>
          <a:xfrm>
            <a:off x="5848098" y="868829"/>
            <a:ext cx="685799" cy="635000"/>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cs typeface="Calibri"/>
              </a:rPr>
              <a:t>1</a:t>
            </a:r>
            <a:endParaRPr lang="en-US" sz="3200" dirty="0"/>
          </a:p>
        </p:txBody>
      </p:sp>
      <p:sp>
        <p:nvSpPr>
          <p:cNvPr id="19" name="Rectangle 10">
            <a:extLst>
              <a:ext uri="{FF2B5EF4-FFF2-40B4-BE49-F238E27FC236}">
                <a16:creationId xmlns:a16="http://schemas.microsoft.com/office/drawing/2014/main" id="{59C31FE3-452F-03C4-0778-998DCA6711BD}"/>
              </a:ext>
            </a:extLst>
          </p:cNvPr>
          <p:cNvSpPr/>
          <p:nvPr/>
        </p:nvSpPr>
        <p:spPr>
          <a:xfrm>
            <a:off x="6843008" y="2419220"/>
            <a:ext cx="4844619" cy="933525"/>
          </a:xfrm>
          <a:prstGeom prst="rect">
            <a:avLst/>
          </a:prstGeom>
        </p:spPr>
        <p:txBody>
          <a:bodyPr wrap="square" lIns="91440" tIns="45720" rIns="91440" bIns="45720" anchor="t">
            <a:spAutoFit/>
          </a:bodyPr>
          <a:lstStyle/>
          <a:p>
            <a:pPr algn="just">
              <a:lnSpc>
                <a:spcPct val="200000"/>
              </a:lnSpc>
            </a:pPr>
            <a:r>
              <a:rPr lang="ko-KR" altLang="id-ID" sz="3200" dirty="0">
                <a:latin typeface="Open Sans"/>
                <a:ea typeface="Open Sans" panose="020B0606030504020204" pitchFamily="34" charset="0"/>
                <a:cs typeface="Open Sans"/>
              </a:rPr>
              <a:t>데이터 분석 과정</a:t>
            </a:r>
            <a:endParaRPr lang="ko-KR" altLang="id-ID" sz="3200">
              <a:latin typeface="Open Sans"/>
              <a:ea typeface="Open Sans" panose="020B0606030504020204" pitchFamily="34" charset="0"/>
              <a:cs typeface="Open Sans" panose="020B0606030504020204" pitchFamily="34" charset="0"/>
            </a:endParaRPr>
          </a:p>
        </p:txBody>
      </p:sp>
      <p:sp>
        <p:nvSpPr>
          <p:cNvPr id="20" name="Rectangle 10">
            <a:extLst>
              <a:ext uri="{FF2B5EF4-FFF2-40B4-BE49-F238E27FC236}">
                <a16:creationId xmlns:a16="http://schemas.microsoft.com/office/drawing/2014/main" id="{41308489-4D76-70A6-AACC-837E9BAFBF85}"/>
              </a:ext>
            </a:extLst>
          </p:cNvPr>
          <p:cNvSpPr/>
          <p:nvPr/>
        </p:nvSpPr>
        <p:spPr>
          <a:xfrm>
            <a:off x="6831803" y="1444309"/>
            <a:ext cx="4844619" cy="933525"/>
          </a:xfrm>
          <a:prstGeom prst="rect">
            <a:avLst/>
          </a:prstGeom>
        </p:spPr>
        <p:txBody>
          <a:bodyPr wrap="square" lIns="91440" tIns="45720" rIns="91440" bIns="45720" anchor="t">
            <a:spAutoFit/>
          </a:bodyPr>
          <a:lstStyle/>
          <a:p>
            <a:pPr algn="just">
              <a:lnSpc>
                <a:spcPct val="200000"/>
              </a:lnSpc>
            </a:pPr>
            <a:r>
              <a:rPr lang="ko-KR" altLang="id-ID" sz="3200" dirty="0">
                <a:latin typeface="Open Sans"/>
                <a:ea typeface="Open Sans" panose="020B0606030504020204" pitchFamily="34" charset="0"/>
                <a:cs typeface="Open Sans"/>
              </a:rPr>
              <a:t>분석 개요</a:t>
            </a:r>
            <a:endParaRPr lang="ko-KR" altLang="id-ID" sz="3200" dirty="0">
              <a:latin typeface="Open Sans"/>
              <a:ea typeface="Open Sans" panose="020B0606030504020204" pitchFamily="34" charset="0"/>
              <a:cs typeface="Open Sans" panose="020B0606030504020204" pitchFamily="34" charset="0"/>
            </a:endParaRPr>
          </a:p>
        </p:txBody>
      </p:sp>
      <p:sp>
        <p:nvSpPr>
          <p:cNvPr id="21" name="Rectangle 10">
            <a:extLst>
              <a:ext uri="{FF2B5EF4-FFF2-40B4-BE49-F238E27FC236}">
                <a16:creationId xmlns:a16="http://schemas.microsoft.com/office/drawing/2014/main" id="{E2355DFD-14B4-19F2-83F4-01AA8288D670}"/>
              </a:ext>
            </a:extLst>
          </p:cNvPr>
          <p:cNvSpPr/>
          <p:nvPr/>
        </p:nvSpPr>
        <p:spPr>
          <a:xfrm>
            <a:off x="6843008" y="491809"/>
            <a:ext cx="4844619" cy="933525"/>
          </a:xfrm>
          <a:prstGeom prst="rect">
            <a:avLst/>
          </a:prstGeom>
        </p:spPr>
        <p:txBody>
          <a:bodyPr wrap="square" lIns="91440" tIns="45720" rIns="91440" bIns="45720" anchor="t">
            <a:spAutoFit/>
          </a:bodyPr>
          <a:lstStyle/>
          <a:p>
            <a:pPr algn="just">
              <a:lnSpc>
                <a:spcPct val="200000"/>
              </a:lnSpc>
            </a:pPr>
            <a:r>
              <a:rPr lang="ko-KR" altLang="id-ID" sz="3200" dirty="0">
                <a:latin typeface="Open Sans"/>
                <a:ea typeface="Open Sans" panose="020B0606030504020204" pitchFamily="34" charset="0"/>
                <a:cs typeface="Open Sans"/>
              </a:rPr>
              <a:t>주제 선정 배경</a:t>
            </a:r>
            <a:endParaRPr lang="ko-KR" altLang="id-ID" sz="3200" dirty="0">
              <a:latin typeface="Open Sans"/>
              <a:ea typeface="Open Sans" panose="020B0606030504020204" pitchFamily="34" charset="0"/>
              <a:cs typeface="Open Sans" panose="020B0606030504020204" pitchFamily="34" charset="0"/>
            </a:endParaRPr>
          </a:p>
        </p:txBody>
      </p:sp>
      <p:sp>
        <p:nvSpPr>
          <p:cNvPr id="22" name="직사각형 21">
            <a:extLst>
              <a:ext uri="{FF2B5EF4-FFF2-40B4-BE49-F238E27FC236}">
                <a16:creationId xmlns:a16="http://schemas.microsoft.com/office/drawing/2014/main" id="{624444C7-FDF6-4F0A-7A22-766B28249998}"/>
              </a:ext>
            </a:extLst>
          </p:cNvPr>
          <p:cNvSpPr/>
          <p:nvPr/>
        </p:nvSpPr>
        <p:spPr>
          <a:xfrm>
            <a:off x="313765" y="403411"/>
            <a:ext cx="2958352" cy="403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4102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09943" y="0"/>
            <a:ext cx="1582057" cy="6858000"/>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19233" y="2247795"/>
            <a:ext cx="2232297" cy="296447"/>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27707" y="2712630"/>
            <a:ext cx="5797759" cy="2766719"/>
          </a:xfrm>
          <a:prstGeom prst="rect">
            <a:avLst/>
          </a:prstGeom>
          <a:noFill/>
        </p:spPr>
        <p:txBody>
          <a:bodyPr wrap="square" lIns="91440" tIns="45720" rIns="91440" bIns="45720" rtlCol="0" anchor="t">
            <a:spAutoFit/>
          </a:bodyPr>
          <a:lstStyle/>
          <a:p>
            <a:pPr>
              <a:lnSpc>
                <a:spcPct val="110000"/>
              </a:lnSpc>
            </a:pPr>
            <a:r>
              <a:rPr lang="en-US" sz="3200" b="1" spc="300" dirty="0">
                <a:solidFill>
                  <a:schemeClr val="tx1">
                    <a:lumMod val="75000"/>
                    <a:lumOff val="25000"/>
                  </a:schemeClr>
                </a:solidFill>
                <a:latin typeface="Montserrat"/>
              </a:rPr>
              <a:t>"</a:t>
            </a:r>
            <a:r>
              <a:rPr lang="ko-KR" altLang="en-US" sz="3200" b="1" spc="300" dirty="0">
                <a:solidFill>
                  <a:schemeClr val="tx1">
                    <a:lumMod val="75000"/>
                    <a:lumOff val="25000"/>
                  </a:schemeClr>
                </a:solidFill>
                <a:latin typeface="Montserrat"/>
                <a:ea typeface="맑은 고딕"/>
              </a:rPr>
              <a:t>아무래도</a:t>
            </a:r>
            <a:r>
              <a:rPr lang="en-US" altLang="ko-KR" sz="3200" b="1" spc="300" dirty="0">
                <a:solidFill>
                  <a:schemeClr val="tx1">
                    <a:lumMod val="75000"/>
                    <a:lumOff val="25000"/>
                  </a:schemeClr>
                </a:solidFill>
                <a:latin typeface="Montserrat"/>
                <a:ea typeface="맑은 고딕"/>
              </a:rPr>
              <a:t> 코로나19로 </a:t>
            </a:r>
            <a:r>
              <a:rPr lang="en-US" altLang="ko-KR" sz="3200" b="1" spc="300" dirty="0" err="1">
                <a:solidFill>
                  <a:schemeClr val="tx1">
                    <a:lumMod val="75000"/>
                    <a:lumOff val="25000"/>
                  </a:schemeClr>
                </a:solidFill>
                <a:latin typeface="Montserrat"/>
                <a:ea typeface="맑은 고딕"/>
              </a:rPr>
              <a:t>인해</a:t>
            </a:r>
            <a:r>
              <a:rPr lang="en-US" altLang="ko-KR" sz="3200" b="1" spc="300" dirty="0">
                <a:solidFill>
                  <a:schemeClr val="tx1">
                    <a:lumMod val="75000"/>
                    <a:lumOff val="25000"/>
                  </a:schemeClr>
                </a:solidFill>
                <a:latin typeface="Montserrat"/>
                <a:ea typeface="맑은 고딕"/>
              </a:rPr>
              <a:t> </a:t>
            </a:r>
            <a:r>
              <a:rPr lang="en-US" altLang="ko-KR" sz="3200" b="1" spc="300" dirty="0" err="1">
                <a:solidFill>
                  <a:schemeClr val="tx1">
                    <a:lumMod val="75000"/>
                    <a:lumOff val="25000"/>
                  </a:schemeClr>
                </a:solidFill>
                <a:latin typeface="Montserrat"/>
                <a:ea typeface="맑은 고딕"/>
              </a:rPr>
              <a:t>이전보다</a:t>
            </a:r>
            <a:r>
              <a:rPr lang="en-US" altLang="ko-KR" sz="3200" b="1" spc="300" dirty="0">
                <a:solidFill>
                  <a:schemeClr val="tx1">
                    <a:lumMod val="75000"/>
                    <a:lumOff val="25000"/>
                  </a:schemeClr>
                </a:solidFill>
                <a:latin typeface="Montserrat"/>
                <a:ea typeface="맑은 고딕"/>
              </a:rPr>
              <a:t> </a:t>
            </a:r>
            <a:r>
              <a:rPr lang="en-US" altLang="ko-KR" sz="3200" b="1" spc="300" dirty="0" err="1">
                <a:solidFill>
                  <a:schemeClr val="tx1">
                    <a:lumMod val="75000"/>
                    <a:lumOff val="25000"/>
                  </a:schemeClr>
                </a:solidFill>
                <a:latin typeface="Montserrat"/>
                <a:ea typeface="맑은 고딕"/>
              </a:rPr>
              <a:t>객실의</a:t>
            </a:r>
            <a:r>
              <a:rPr lang="en-US" altLang="ko-KR" sz="3200" b="1" spc="300" dirty="0">
                <a:solidFill>
                  <a:schemeClr val="tx1">
                    <a:lumMod val="75000"/>
                    <a:lumOff val="25000"/>
                  </a:schemeClr>
                </a:solidFill>
                <a:latin typeface="Montserrat"/>
                <a:ea typeface="맑은 고딕"/>
              </a:rPr>
              <a:t> </a:t>
            </a:r>
            <a:r>
              <a:rPr lang="en-US" altLang="ko-KR" sz="3200" b="1" spc="300" dirty="0" err="1">
                <a:solidFill>
                  <a:schemeClr val="tx1">
                    <a:lumMod val="75000"/>
                    <a:lumOff val="25000"/>
                  </a:schemeClr>
                </a:solidFill>
                <a:latin typeface="Montserrat"/>
                <a:ea typeface="맑은 고딕"/>
              </a:rPr>
              <a:t>청결이나</a:t>
            </a:r>
            <a:r>
              <a:rPr lang="en-US" altLang="ko-KR" sz="3200" b="1" spc="300" dirty="0">
                <a:solidFill>
                  <a:schemeClr val="tx1">
                    <a:lumMod val="75000"/>
                    <a:lumOff val="25000"/>
                  </a:schemeClr>
                </a:solidFill>
                <a:latin typeface="Montserrat"/>
                <a:ea typeface="맑은 고딕"/>
              </a:rPr>
              <a:t> </a:t>
            </a:r>
            <a:r>
              <a:rPr lang="en-US" altLang="ko-KR" sz="3200" b="1" spc="300" dirty="0" err="1">
                <a:solidFill>
                  <a:schemeClr val="tx1">
                    <a:lumMod val="75000"/>
                    <a:lumOff val="25000"/>
                  </a:schemeClr>
                </a:solidFill>
                <a:latin typeface="Montserrat"/>
                <a:ea typeface="맑은 고딕"/>
              </a:rPr>
              <a:t>위생</a:t>
            </a:r>
            <a:r>
              <a:rPr lang="en-US" altLang="ko-KR" sz="3200" b="1" spc="300" dirty="0">
                <a:solidFill>
                  <a:schemeClr val="tx1">
                    <a:lumMod val="75000"/>
                    <a:lumOff val="25000"/>
                  </a:schemeClr>
                </a:solidFill>
                <a:latin typeface="Montserrat"/>
                <a:ea typeface="맑은 고딕"/>
              </a:rPr>
              <a:t> </a:t>
            </a:r>
            <a:r>
              <a:rPr lang="en-US" altLang="ko-KR" sz="3200" b="1" spc="300" dirty="0" err="1">
                <a:solidFill>
                  <a:schemeClr val="tx1">
                    <a:lumMod val="75000"/>
                    <a:lumOff val="25000"/>
                  </a:schemeClr>
                </a:solidFill>
                <a:latin typeface="Montserrat"/>
                <a:ea typeface="맑은 고딕"/>
              </a:rPr>
              <a:t>상태에</a:t>
            </a:r>
            <a:r>
              <a:rPr lang="en-US" altLang="ko-KR" sz="3200" b="1" spc="300" dirty="0">
                <a:solidFill>
                  <a:schemeClr val="tx1">
                    <a:lumMod val="75000"/>
                    <a:lumOff val="25000"/>
                  </a:schemeClr>
                </a:solidFill>
                <a:latin typeface="Montserrat"/>
                <a:ea typeface="맑은 고딕"/>
              </a:rPr>
              <a:t> </a:t>
            </a:r>
            <a:r>
              <a:rPr lang="en-US" altLang="ko-KR" sz="3200" b="1" spc="300" dirty="0" err="1">
                <a:solidFill>
                  <a:schemeClr val="tx1">
                    <a:lumMod val="75000"/>
                    <a:lumOff val="25000"/>
                  </a:schemeClr>
                </a:solidFill>
                <a:latin typeface="Montserrat"/>
                <a:ea typeface="맑은 고딕"/>
              </a:rPr>
              <a:t>관심을</a:t>
            </a:r>
            <a:r>
              <a:rPr lang="en-US" altLang="ko-KR" sz="3200" b="1" spc="300" dirty="0">
                <a:solidFill>
                  <a:schemeClr val="tx1">
                    <a:lumMod val="75000"/>
                    <a:lumOff val="25000"/>
                  </a:schemeClr>
                </a:solidFill>
                <a:latin typeface="Montserrat"/>
                <a:ea typeface="맑은 고딕"/>
              </a:rPr>
              <a:t> </a:t>
            </a:r>
            <a:r>
              <a:rPr lang="en-US" altLang="ko-KR" sz="3200" b="1" spc="300" dirty="0" err="1">
                <a:solidFill>
                  <a:schemeClr val="tx1">
                    <a:lumMod val="75000"/>
                    <a:lumOff val="25000"/>
                  </a:schemeClr>
                </a:solidFill>
                <a:latin typeface="Montserrat"/>
                <a:ea typeface="맑은 고딕"/>
              </a:rPr>
              <a:t>갖게</a:t>
            </a:r>
            <a:r>
              <a:rPr lang="en-US" altLang="ko-KR" sz="3200" b="1" spc="300" dirty="0">
                <a:solidFill>
                  <a:schemeClr val="tx1">
                    <a:lumMod val="75000"/>
                    <a:lumOff val="25000"/>
                  </a:schemeClr>
                </a:solidFill>
                <a:latin typeface="Montserrat"/>
                <a:ea typeface="맑은 고딕"/>
              </a:rPr>
              <a:t> </a:t>
            </a:r>
            <a:r>
              <a:rPr lang="en-US" altLang="ko-KR" sz="3200" b="1" spc="300" dirty="0" err="1">
                <a:solidFill>
                  <a:schemeClr val="tx1">
                    <a:lumMod val="75000"/>
                    <a:lumOff val="25000"/>
                  </a:schemeClr>
                </a:solidFill>
                <a:latin typeface="Montserrat"/>
                <a:ea typeface="맑은 고딕"/>
              </a:rPr>
              <a:t>되었어요</a:t>
            </a:r>
            <a:r>
              <a:rPr lang="en-US" altLang="ko-KR" sz="3200" b="1" spc="300" dirty="0">
                <a:solidFill>
                  <a:schemeClr val="tx1">
                    <a:lumMod val="75000"/>
                    <a:lumOff val="25000"/>
                  </a:schemeClr>
                </a:solidFill>
                <a:latin typeface="Montserrat"/>
                <a:ea typeface="맑은 고딕"/>
              </a:rPr>
              <a:t>."  </a:t>
            </a:r>
            <a:endParaRPr lang="ko-KR" altLang="en-US">
              <a:solidFill>
                <a:schemeClr val="tx1">
                  <a:lumMod val="75000"/>
                  <a:lumOff val="25000"/>
                </a:schemeClr>
              </a:solidFill>
            </a:endParaRPr>
          </a:p>
          <a:p>
            <a:pPr>
              <a:lnSpc>
                <a:spcPct val="110000"/>
              </a:lnSpc>
            </a:pPr>
            <a:r>
              <a:rPr lang="en-US" altLang="ko-KR" sz="3200" b="1" spc="300" dirty="0">
                <a:solidFill>
                  <a:schemeClr val="tx1">
                    <a:lumMod val="75000"/>
                    <a:lumOff val="25000"/>
                  </a:schemeClr>
                </a:solidFill>
                <a:latin typeface="Montserrat"/>
                <a:ea typeface="맑은 고딕"/>
              </a:rPr>
              <a:t>        </a:t>
            </a:r>
            <a:r>
              <a:rPr lang="en-US" altLang="ko-KR" sz="2000" b="1" spc="300" dirty="0">
                <a:solidFill>
                  <a:schemeClr val="tx1">
                    <a:lumMod val="75000"/>
                    <a:lumOff val="25000"/>
                  </a:schemeClr>
                </a:solidFill>
                <a:latin typeface="Montserrat"/>
                <a:ea typeface="맑은 고딕"/>
              </a:rPr>
              <a:t>-</a:t>
            </a:r>
            <a:r>
              <a:rPr lang="en-US" altLang="ko-KR" sz="2000" b="1" spc="300" dirty="0" err="1">
                <a:solidFill>
                  <a:schemeClr val="tx1">
                    <a:lumMod val="75000"/>
                    <a:lumOff val="25000"/>
                  </a:schemeClr>
                </a:solidFill>
                <a:latin typeface="Montserrat"/>
                <a:ea typeface="맑은 고딕"/>
              </a:rPr>
              <a:t>투숙객</a:t>
            </a:r>
            <a:r>
              <a:rPr lang="en-US" altLang="ko-KR" sz="2000" b="1" spc="300" dirty="0">
                <a:solidFill>
                  <a:schemeClr val="tx1">
                    <a:lumMod val="75000"/>
                    <a:lumOff val="25000"/>
                  </a:schemeClr>
                </a:solidFill>
                <a:latin typeface="Montserrat"/>
                <a:ea typeface="맑은 고딕"/>
              </a:rPr>
              <a:t> 20대 </a:t>
            </a:r>
            <a:r>
              <a:rPr lang="en-US" altLang="ko-KR" sz="2000" b="1" spc="300" dirty="0" err="1">
                <a:solidFill>
                  <a:schemeClr val="tx1">
                    <a:lumMod val="75000"/>
                    <a:lumOff val="25000"/>
                  </a:schemeClr>
                </a:solidFill>
                <a:latin typeface="Montserrat"/>
                <a:ea typeface="맑은 고딕"/>
              </a:rPr>
              <a:t>김OO</a:t>
            </a:r>
            <a:r>
              <a:rPr lang="en-US" altLang="ko-KR" sz="2000" b="1" spc="300" dirty="0">
                <a:solidFill>
                  <a:schemeClr val="tx1">
                    <a:lumMod val="75000"/>
                    <a:lumOff val="25000"/>
                  </a:schemeClr>
                </a:solidFill>
                <a:latin typeface="Montserrat"/>
                <a:ea typeface="맑은 고딕"/>
              </a:rPr>
              <a:t>-</a:t>
            </a:r>
            <a:endParaRPr lang="en-US" dirty="0">
              <a:solidFill>
                <a:schemeClr val="tx1">
                  <a:lumMod val="75000"/>
                  <a:lumOff val="25000"/>
                </a:schemeClr>
              </a:solidFill>
            </a:endParaRPr>
          </a:p>
        </p:txBody>
      </p:sp>
      <p:sp>
        <p:nvSpPr>
          <p:cNvPr id="7" name="TextBox 6"/>
          <p:cNvSpPr txBox="1"/>
          <p:nvPr/>
        </p:nvSpPr>
        <p:spPr>
          <a:xfrm>
            <a:off x="1084978" y="1450255"/>
            <a:ext cx="5207609" cy="400110"/>
          </a:xfrm>
          <a:prstGeom prst="rect">
            <a:avLst/>
          </a:prstGeom>
          <a:noFill/>
        </p:spPr>
        <p:txBody>
          <a:bodyPr wrap="square" lIns="91440" tIns="45720" rIns="91440" bIns="45720" rtlCol="0" anchor="t">
            <a:spAutoFit/>
          </a:bodyPr>
          <a:lstStyle/>
          <a:p>
            <a:r>
              <a:rPr lang="ko-KR" altLang="id-ID" sz="2000" b="1" spc="300" dirty="0" err="1">
                <a:solidFill>
                  <a:schemeClr val="tx1">
                    <a:lumMod val="75000"/>
                    <a:lumOff val="25000"/>
                  </a:schemeClr>
                </a:solidFill>
                <a:latin typeface="Montserrat"/>
                <a:ea typeface="맑은 고딕"/>
              </a:rPr>
              <a:t>위드</a:t>
            </a:r>
            <a:r>
              <a:rPr lang="ko-KR" altLang="id-ID" sz="2000" b="1" spc="300" dirty="0">
                <a:solidFill>
                  <a:schemeClr val="tx1">
                    <a:lumMod val="75000"/>
                    <a:lumOff val="25000"/>
                  </a:schemeClr>
                </a:solidFill>
                <a:latin typeface="Montserrat"/>
                <a:ea typeface="맑은 고딕"/>
              </a:rPr>
              <a:t> 코로나 시대의 여가 생활</a:t>
            </a:r>
            <a:endParaRPr lang="ko-KR" altLang="id-ID" sz="2000" b="1" spc="300" dirty="0">
              <a:solidFill>
                <a:schemeClr val="tx1">
                  <a:lumMod val="75000"/>
                  <a:lumOff val="25000"/>
                </a:schemeClr>
              </a:solidFill>
              <a:latin typeface="Montserrat" panose="00000500000000000000" pitchFamily="50" charset="0"/>
              <a:ea typeface="맑은 고딕"/>
            </a:endParaRPr>
          </a:p>
        </p:txBody>
      </p:sp>
      <p:pic>
        <p:nvPicPr>
          <p:cNvPr id="9" name="그림 9">
            <a:extLst>
              <a:ext uri="{FF2B5EF4-FFF2-40B4-BE49-F238E27FC236}">
                <a16:creationId xmlns:a16="http://schemas.microsoft.com/office/drawing/2014/main" id="{B024DBE3-162F-AA39-D932-EF333908837E}"/>
              </a:ext>
            </a:extLst>
          </p:cNvPr>
          <p:cNvPicPr>
            <a:picLocks noChangeAspect="1"/>
          </p:cNvPicPr>
          <p:nvPr/>
        </p:nvPicPr>
        <p:blipFill>
          <a:blip r:embed="rId2"/>
          <a:stretch>
            <a:fillRect/>
          </a:stretch>
        </p:blipFill>
        <p:spPr>
          <a:xfrm>
            <a:off x="5501149" y="962617"/>
            <a:ext cx="6238566" cy="4723831"/>
          </a:xfrm>
          <a:prstGeom prst="rect">
            <a:avLst/>
          </a:prstGeom>
        </p:spPr>
      </p:pic>
    </p:spTree>
    <p:extLst>
      <p:ext uri="{BB962C8B-B14F-4D97-AF65-F5344CB8AC3E}">
        <p14:creationId xmlns:p14="http://schemas.microsoft.com/office/powerpoint/2010/main" val="8833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631640"/>
            <a:ext cx="12191999" cy="226360"/>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726122" y="1924512"/>
            <a:ext cx="5556271" cy="1144672"/>
          </a:xfrm>
          <a:prstGeom prst="rect">
            <a:avLst/>
          </a:prstGeom>
          <a:noFill/>
        </p:spPr>
        <p:txBody>
          <a:bodyPr wrap="square" lIns="91440" tIns="45720" rIns="91440" bIns="45720" rtlCol="0" anchor="t">
            <a:spAutoFit/>
          </a:bodyPr>
          <a:lstStyle/>
          <a:p>
            <a:pPr>
              <a:lnSpc>
                <a:spcPct val="110000"/>
              </a:lnSpc>
            </a:pPr>
            <a:r>
              <a:rPr lang="ko-KR" altLang="en-US" sz="3200" b="1" spc="300" dirty="0">
                <a:solidFill>
                  <a:schemeClr val="tx1">
                    <a:lumMod val="75000"/>
                    <a:lumOff val="25000"/>
                  </a:schemeClr>
                </a:solidFill>
                <a:latin typeface="Montserrat"/>
                <a:ea typeface="맑은 고딕"/>
              </a:rPr>
              <a:t>최근 'MZ</a:t>
            </a:r>
            <a:r>
              <a:rPr lang="en-US" sz="3200" b="1" spc="300" dirty="0">
                <a:solidFill>
                  <a:schemeClr val="tx1">
                    <a:lumMod val="75000"/>
                    <a:lumOff val="25000"/>
                  </a:schemeClr>
                </a:solidFill>
                <a:latin typeface="Montserrat"/>
                <a:ea typeface="맑은 고딕"/>
              </a:rPr>
              <a:t> </a:t>
            </a:r>
            <a:r>
              <a:rPr lang="ko-KR" altLang="en-US" sz="3200" b="1" spc="300" dirty="0">
                <a:solidFill>
                  <a:schemeClr val="tx1">
                    <a:lumMod val="75000"/>
                    <a:lumOff val="25000"/>
                  </a:schemeClr>
                </a:solidFill>
                <a:latin typeface="Montserrat"/>
                <a:ea typeface="맑은 고딕"/>
              </a:rPr>
              <a:t>세대</a:t>
            </a:r>
            <a:r>
              <a:rPr lang="en-US" altLang="ko-KR" sz="3200" b="1" spc="300" dirty="0">
                <a:solidFill>
                  <a:schemeClr val="tx1">
                    <a:lumMod val="75000"/>
                    <a:lumOff val="25000"/>
                  </a:schemeClr>
                </a:solidFill>
                <a:latin typeface="Montserrat"/>
                <a:ea typeface="맑은 고딕"/>
              </a:rPr>
              <a:t>'</a:t>
            </a:r>
            <a:r>
              <a:rPr lang="ko-KR" altLang="en-US" sz="3200" b="1" spc="300" dirty="0">
                <a:solidFill>
                  <a:schemeClr val="tx1">
                    <a:lumMod val="75000"/>
                    <a:lumOff val="25000"/>
                  </a:schemeClr>
                </a:solidFill>
                <a:latin typeface="Montserrat"/>
                <a:ea typeface="맑은 고딕"/>
              </a:rPr>
              <a:t>가</a:t>
            </a:r>
            <a:r>
              <a:rPr lang="en-US" altLang="ko-KR" sz="3200" b="1" spc="300" dirty="0">
                <a:solidFill>
                  <a:schemeClr val="tx1">
                    <a:lumMod val="75000"/>
                    <a:lumOff val="25000"/>
                  </a:schemeClr>
                </a:solidFill>
                <a:latin typeface="Montserrat"/>
                <a:ea typeface="맑은 고딕"/>
              </a:rPr>
              <a:t> </a:t>
            </a:r>
            <a:r>
              <a:rPr lang="en-US" altLang="ko-KR" sz="3200" b="1" spc="300" dirty="0" err="1">
                <a:solidFill>
                  <a:schemeClr val="tx1">
                    <a:lumMod val="75000"/>
                    <a:lumOff val="25000"/>
                  </a:schemeClr>
                </a:solidFill>
                <a:latin typeface="Montserrat"/>
                <a:ea typeface="맑은 고딕"/>
              </a:rPr>
              <a:t>가장</a:t>
            </a:r>
            <a:r>
              <a:rPr lang="en-US" altLang="ko-KR" sz="3200" b="1" spc="300" dirty="0">
                <a:solidFill>
                  <a:schemeClr val="tx1">
                    <a:lumMod val="75000"/>
                    <a:lumOff val="25000"/>
                  </a:schemeClr>
                </a:solidFill>
                <a:latin typeface="Montserrat"/>
                <a:ea typeface="맑은 고딕"/>
              </a:rPr>
              <a:t> </a:t>
            </a:r>
            <a:endParaRPr lang="ko-KR" altLang="en-US" dirty="0">
              <a:solidFill>
                <a:schemeClr val="tx1">
                  <a:lumMod val="75000"/>
                  <a:lumOff val="25000"/>
                </a:schemeClr>
              </a:solidFill>
              <a:latin typeface="Calibri" panose="020F0502020204030204"/>
              <a:ea typeface="맑은 고딕" panose="020B0503020000020004" pitchFamily="34" charset="-127"/>
              <a:cs typeface="Calibri" panose="020F0502020204030204"/>
            </a:endParaRPr>
          </a:p>
          <a:p>
            <a:pPr>
              <a:lnSpc>
                <a:spcPct val="110000"/>
              </a:lnSpc>
            </a:pPr>
            <a:r>
              <a:rPr lang="en-US" altLang="ko-KR" sz="3200" b="1" spc="300" dirty="0" err="1">
                <a:solidFill>
                  <a:schemeClr val="tx1">
                    <a:lumMod val="75000"/>
                    <a:lumOff val="25000"/>
                  </a:schemeClr>
                </a:solidFill>
                <a:latin typeface="Montserrat"/>
                <a:ea typeface="맑은 고딕"/>
              </a:rPr>
              <a:t>선호하는</a:t>
            </a:r>
            <a:r>
              <a:rPr lang="en-US" altLang="ko-KR" sz="3200" b="1" spc="300" dirty="0">
                <a:solidFill>
                  <a:schemeClr val="tx1">
                    <a:lumMod val="75000"/>
                    <a:lumOff val="25000"/>
                  </a:schemeClr>
                </a:solidFill>
                <a:latin typeface="Montserrat"/>
                <a:ea typeface="맑은 고딕"/>
              </a:rPr>
              <a:t> </a:t>
            </a:r>
            <a:r>
              <a:rPr lang="en-US" altLang="ko-KR" sz="3200" b="1" spc="300" dirty="0" err="1">
                <a:solidFill>
                  <a:schemeClr val="tx1">
                    <a:lumMod val="75000"/>
                    <a:lumOff val="25000"/>
                  </a:schemeClr>
                </a:solidFill>
                <a:latin typeface="Montserrat"/>
                <a:ea typeface="맑은 고딕"/>
              </a:rPr>
              <a:t>숙소</a:t>
            </a:r>
            <a:r>
              <a:rPr lang="en-US" altLang="ko-KR" sz="3200" b="1" spc="300" dirty="0">
                <a:solidFill>
                  <a:schemeClr val="tx1">
                    <a:lumMod val="75000"/>
                    <a:lumOff val="25000"/>
                  </a:schemeClr>
                </a:solidFill>
                <a:latin typeface="Montserrat"/>
                <a:ea typeface="맑은 고딕"/>
              </a:rPr>
              <a:t> 1위 '</a:t>
            </a:r>
            <a:r>
              <a:rPr lang="en-US" altLang="ko-KR" sz="3200" b="1" spc="300" dirty="0" err="1">
                <a:solidFill>
                  <a:schemeClr val="tx1">
                    <a:lumMod val="75000"/>
                    <a:lumOff val="25000"/>
                  </a:schemeClr>
                </a:solidFill>
                <a:latin typeface="Montserrat"/>
                <a:ea typeface="맑은 고딕"/>
              </a:rPr>
              <a:t>호텔</a:t>
            </a:r>
            <a:r>
              <a:rPr lang="en-US" altLang="ko-KR" sz="3200" b="1" spc="300" dirty="0">
                <a:solidFill>
                  <a:schemeClr val="tx1">
                    <a:lumMod val="75000"/>
                    <a:lumOff val="25000"/>
                  </a:schemeClr>
                </a:solidFill>
                <a:latin typeface="Montserrat"/>
                <a:ea typeface="맑은 고딕"/>
              </a:rPr>
              <a:t>'</a:t>
            </a:r>
            <a:endParaRPr lang="en-US">
              <a:solidFill>
                <a:schemeClr val="tx1">
                  <a:lumMod val="75000"/>
                  <a:lumOff val="25000"/>
                </a:schemeClr>
              </a:solidFill>
              <a:cs typeface="Calibri"/>
            </a:endParaRPr>
          </a:p>
        </p:txBody>
      </p:sp>
      <p:sp>
        <p:nvSpPr>
          <p:cNvPr id="9" name="Rectangle 8"/>
          <p:cNvSpPr/>
          <p:nvPr/>
        </p:nvSpPr>
        <p:spPr>
          <a:xfrm>
            <a:off x="6823563" y="3640547"/>
            <a:ext cx="4803877" cy="382669"/>
          </a:xfrm>
          <a:prstGeom prst="rect">
            <a:avLst/>
          </a:prstGeom>
          <a:noFill/>
        </p:spPr>
        <p:txBody>
          <a:bodyPr wrap="square" lIns="91440" tIns="45720" rIns="91440" bIns="45720" anchor="t">
            <a:spAutoFit/>
          </a:bodyPr>
          <a:lstStyle/>
          <a:p>
            <a:pPr algn="just">
              <a:lnSpc>
                <a:spcPct val="200000"/>
              </a:lnSpc>
            </a:pPr>
            <a:r>
              <a:rPr lang="ko-KR" altLang="id-ID" sz="1100" dirty="0" err="1">
                <a:solidFill>
                  <a:schemeClr val="tx1">
                    <a:lumMod val="50000"/>
                    <a:lumOff val="50000"/>
                  </a:schemeClr>
                </a:solidFill>
                <a:latin typeface="Open Sans"/>
                <a:ea typeface="Open Sans" panose="020B0606030504020204" pitchFamily="34" charset="0"/>
                <a:cs typeface="Open Sans"/>
              </a:rPr>
              <a:t>SNS의</a:t>
            </a:r>
            <a:r>
              <a:rPr lang="ko-KR" altLang="id-ID" sz="1100" dirty="0">
                <a:solidFill>
                  <a:schemeClr val="tx1">
                    <a:lumMod val="50000"/>
                    <a:lumOff val="50000"/>
                  </a:schemeClr>
                </a:solidFill>
                <a:latin typeface="Open Sans"/>
                <a:ea typeface="Open Sans" panose="020B0606030504020204" pitchFamily="34" charset="0"/>
                <a:cs typeface="Open Sans"/>
              </a:rPr>
              <a:t> 발달로 '</a:t>
            </a:r>
            <a:r>
              <a:rPr lang="ko-KR" altLang="id-ID" sz="1100" dirty="0" err="1">
                <a:solidFill>
                  <a:schemeClr val="tx1">
                    <a:lumMod val="50000"/>
                    <a:lumOff val="50000"/>
                  </a:schemeClr>
                </a:solidFill>
                <a:latin typeface="Open Sans"/>
                <a:ea typeface="Open Sans" panose="020B0606030504020204" pitchFamily="34" charset="0"/>
                <a:cs typeface="Open Sans"/>
              </a:rPr>
              <a:t>호캉스</a:t>
            </a:r>
            <a:r>
              <a:rPr lang="ko-KR" altLang="id-ID" sz="1100" dirty="0">
                <a:solidFill>
                  <a:schemeClr val="tx1">
                    <a:lumMod val="50000"/>
                    <a:lumOff val="50000"/>
                  </a:schemeClr>
                </a:solidFill>
                <a:latin typeface="Open Sans"/>
                <a:ea typeface="Open Sans" panose="020B0606030504020204" pitchFamily="34" charset="0"/>
                <a:cs typeface="Open Sans"/>
              </a:rPr>
              <a:t>' 인증샷 업로드 문화의 확산</a:t>
            </a:r>
            <a:endParaRPr lang="ko-KR" altLang="id-ID" sz="1100" dirty="0">
              <a:solidFill>
                <a:schemeClr val="tx1">
                  <a:lumMod val="50000"/>
                  <a:lumOff val="50000"/>
                </a:schemeClr>
              </a:solidFill>
              <a:latin typeface="Open Sans"/>
              <a:ea typeface="Open Sans" panose="020B0606030504020204" pitchFamily="34" charset="0"/>
              <a:cs typeface="Open Sans" panose="020B0606030504020204" pitchFamily="34" charset="0"/>
            </a:endParaRPr>
          </a:p>
        </p:txBody>
      </p:sp>
      <p:sp>
        <p:nvSpPr>
          <p:cNvPr id="11" name="Rectangle 10"/>
          <p:cNvSpPr/>
          <p:nvPr/>
        </p:nvSpPr>
        <p:spPr>
          <a:xfrm>
            <a:off x="6823563" y="4313926"/>
            <a:ext cx="4803877" cy="382669"/>
          </a:xfrm>
          <a:prstGeom prst="rect">
            <a:avLst/>
          </a:prstGeom>
          <a:noFill/>
        </p:spPr>
        <p:txBody>
          <a:bodyPr wrap="square" lIns="91440" tIns="45720" rIns="91440" bIns="45720" anchor="t">
            <a:spAutoFit/>
          </a:bodyPr>
          <a:lstStyle/>
          <a:p>
            <a:pPr algn="just">
              <a:lnSpc>
                <a:spcPct val="200000"/>
              </a:lnSpc>
            </a:pPr>
            <a:r>
              <a:rPr lang="ko-KR" altLang="id-ID" sz="1100" dirty="0">
                <a:solidFill>
                  <a:schemeClr val="tx1">
                    <a:lumMod val="50000"/>
                    <a:lumOff val="50000"/>
                  </a:schemeClr>
                </a:solidFill>
                <a:latin typeface="Open Sans"/>
                <a:ea typeface="Open Sans" panose="020B0606030504020204" pitchFamily="34" charset="0"/>
                <a:cs typeface="Open Sans"/>
              </a:rPr>
              <a:t>펜션이나 게스트 하우스를 뒤로 하고 호텔 선호도 폭등</a:t>
            </a:r>
            <a:endParaRPr lang="ko-KR" altLang="id-ID" sz="11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Oval 1">
            <a:extLst>
              <a:ext uri="{FF2B5EF4-FFF2-40B4-BE49-F238E27FC236}">
                <a16:creationId xmlns:a16="http://schemas.microsoft.com/office/drawing/2014/main" id="{794A8747-D12B-4522-B4F2-7E8C3D0A3B7C}"/>
              </a:ext>
            </a:extLst>
          </p:cNvPr>
          <p:cNvSpPr/>
          <p:nvPr/>
        </p:nvSpPr>
        <p:spPr>
          <a:xfrm>
            <a:off x="6624084" y="3843821"/>
            <a:ext cx="106916" cy="10691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30B4766-CA73-4C67-8CF5-E67FDCF0D507}"/>
              </a:ext>
            </a:extLst>
          </p:cNvPr>
          <p:cNvSpPr/>
          <p:nvPr/>
        </p:nvSpPr>
        <p:spPr>
          <a:xfrm>
            <a:off x="6624084" y="4482483"/>
            <a:ext cx="106916" cy="10691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그림 4" descr="도표이(가) 표시된 사진&#10;&#10;자동 생성된 설명">
            <a:extLst>
              <a:ext uri="{FF2B5EF4-FFF2-40B4-BE49-F238E27FC236}">
                <a16:creationId xmlns:a16="http://schemas.microsoft.com/office/drawing/2014/main" id="{DE0230F5-F6DD-3BC2-66E8-19FF0B297B15}"/>
              </a:ext>
            </a:extLst>
          </p:cNvPr>
          <p:cNvPicPr>
            <a:picLocks noChangeAspect="1"/>
          </p:cNvPicPr>
          <p:nvPr/>
        </p:nvPicPr>
        <p:blipFill>
          <a:blip r:embed="rId2"/>
          <a:stretch>
            <a:fillRect/>
          </a:stretch>
        </p:blipFill>
        <p:spPr>
          <a:xfrm>
            <a:off x="644014" y="393190"/>
            <a:ext cx="5451986" cy="5378445"/>
          </a:xfrm>
          <a:prstGeom prst="rect">
            <a:avLst/>
          </a:prstGeom>
        </p:spPr>
      </p:pic>
    </p:spTree>
    <p:extLst>
      <p:ext uri="{BB962C8B-B14F-4D97-AF65-F5344CB8AC3E}">
        <p14:creationId xmlns:p14="http://schemas.microsoft.com/office/powerpoint/2010/main" val="3594426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176" y="915716"/>
            <a:ext cx="5491782" cy="1139286"/>
          </a:xfrm>
          <a:prstGeom prst="rect">
            <a:avLst/>
          </a:prstGeom>
          <a:noFill/>
        </p:spPr>
        <p:txBody>
          <a:bodyPr wrap="square" lIns="91440" tIns="45720" rIns="91440" bIns="45720" rtlCol="0" anchor="t">
            <a:spAutoFit/>
          </a:bodyPr>
          <a:lstStyle/>
          <a:p>
            <a:pPr>
              <a:lnSpc>
                <a:spcPct val="110000"/>
              </a:lnSpc>
            </a:pPr>
            <a:r>
              <a:rPr lang="ko-KR" altLang="en-US" sz="3200" b="1" spc="300" dirty="0">
                <a:solidFill>
                  <a:schemeClr val="tx1">
                    <a:lumMod val="75000"/>
                    <a:lumOff val="25000"/>
                  </a:schemeClr>
                </a:solidFill>
                <a:latin typeface="Montserrat"/>
                <a:ea typeface="맑은 고딕"/>
              </a:rPr>
              <a:t>온라인 숙박 플랫폼</a:t>
            </a:r>
          </a:p>
          <a:p>
            <a:pPr>
              <a:lnSpc>
                <a:spcPct val="110000"/>
              </a:lnSpc>
            </a:pPr>
            <a:r>
              <a:rPr lang="ko-KR" altLang="en-US" sz="3200" b="1" spc="300" dirty="0">
                <a:solidFill>
                  <a:schemeClr val="tx1">
                    <a:lumMod val="75000"/>
                    <a:lumOff val="25000"/>
                  </a:schemeClr>
                </a:solidFill>
                <a:latin typeface="Montserrat"/>
                <a:ea typeface="맑은 고딕"/>
              </a:rPr>
              <a:t>코로나19에도 성장 중! </a:t>
            </a:r>
          </a:p>
        </p:txBody>
      </p:sp>
      <p:sp>
        <p:nvSpPr>
          <p:cNvPr id="6" name="Rectangle 5"/>
          <p:cNvSpPr/>
          <p:nvPr/>
        </p:nvSpPr>
        <p:spPr>
          <a:xfrm>
            <a:off x="5564282" y="1113240"/>
            <a:ext cx="7021389" cy="1736886"/>
          </a:xfrm>
          <a:prstGeom prst="rect">
            <a:avLst/>
          </a:prstGeom>
          <a:noFill/>
        </p:spPr>
        <p:txBody>
          <a:bodyPr wrap="square" lIns="91440" tIns="45720" rIns="91440" bIns="45720" anchor="t">
            <a:spAutoFit/>
          </a:bodyPr>
          <a:lstStyle/>
          <a:p>
            <a:pPr marL="171450" indent="-171450" algn="just">
              <a:lnSpc>
                <a:spcPct val="200000"/>
              </a:lnSpc>
              <a:buFont typeface="Calibri"/>
              <a:buChar char="-"/>
            </a:pPr>
            <a:r>
              <a:rPr lang="ko-KR" altLang="id-ID" sz="1100" dirty="0">
                <a:latin typeface="Open Sans"/>
                <a:ea typeface="Open Sans"/>
                <a:cs typeface="Open Sans"/>
              </a:rPr>
              <a:t>코로나 거리두기 실시의 여파로 실내에서 즐길 수 있는 여가 생활에 주목</a:t>
            </a:r>
          </a:p>
          <a:p>
            <a:pPr marL="171450" indent="-171450" algn="just">
              <a:lnSpc>
                <a:spcPct val="200000"/>
              </a:lnSpc>
              <a:buFont typeface="Calibri"/>
              <a:buChar char="-"/>
            </a:pPr>
            <a:r>
              <a:rPr lang="ko-KR" altLang="id-ID" sz="1100" dirty="0">
                <a:latin typeface="Open Sans"/>
                <a:ea typeface="Open Sans"/>
                <a:cs typeface="Open Sans"/>
              </a:rPr>
              <a:t>감염병 확산으로 인해 서비스 및 청결도가 높은 숙박 시설을 선호</a:t>
            </a:r>
            <a:endParaRPr lang="ko-KR" altLang="id-ID" sz="1100">
              <a:latin typeface="Open Sans"/>
              <a:ea typeface="맑은 고딕"/>
              <a:cs typeface="Open Sans"/>
            </a:endParaRPr>
          </a:p>
          <a:p>
            <a:pPr marL="171450" indent="-171450" algn="just">
              <a:lnSpc>
                <a:spcPct val="200000"/>
              </a:lnSpc>
              <a:buFont typeface="Calibri"/>
              <a:buChar char="-"/>
            </a:pPr>
            <a:r>
              <a:rPr lang="ko-KR" altLang="id-ID" sz="1100" dirty="0">
                <a:latin typeface="Open Sans"/>
                <a:ea typeface="Open Sans"/>
                <a:cs typeface="Open Sans"/>
              </a:rPr>
              <a:t>상대적으로 우수한 품질의 서비스와 청결도를 제공하는 호텔 </a:t>
            </a:r>
            <a:r>
              <a:rPr lang="ko-KR" altLang="id-ID" sz="1100" dirty="0" err="1">
                <a:latin typeface="Open Sans"/>
                <a:ea typeface="Open Sans"/>
                <a:cs typeface="Open Sans"/>
              </a:rPr>
              <a:t>이용량</a:t>
            </a:r>
            <a:r>
              <a:rPr lang="ko-KR" altLang="id-ID" sz="1100" dirty="0">
                <a:latin typeface="Open Sans"/>
                <a:ea typeface="Open Sans"/>
                <a:cs typeface="Open Sans"/>
              </a:rPr>
              <a:t> 폭증</a:t>
            </a:r>
          </a:p>
          <a:p>
            <a:pPr marL="171450" indent="-171450" algn="just">
              <a:lnSpc>
                <a:spcPct val="200000"/>
              </a:lnSpc>
              <a:buFont typeface="Calibri"/>
              <a:buChar char="-"/>
            </a:pPr>
            <a:r>
              <a:rPr lang="ko-KR" altLang="id-ID" sz="1100" dirty="0">
                <a:solidFill>
                  <a:srgbClr val="000000"/>
                </a:solidFill>
                <a:latin typeface="Open Sans"/>
                <a:ea typeface="Open Sans"/>
                <a:cs typeface="Open Sans"/>
              </a:rPr>
              <a:t>호텔에서 보내는 휴가, </a:t>
            </a:r>
            <a:r>
              <a:rPr lang="ko-KR" altLang="id-ID" sz="1100" dirty="0" err="1">
                <a:solidFill>
                  <a:srgbClr val="000000"/>
                </a:solidFill>
                <a:latin typeface="Open Sans"/>
                <a:ea typeface="Open Sans"/>
                <a:cs typeface="Open Sans"/>
              </a:rPr>
              <a:t>호캉스가</a:t>
            </a:r>
            <a:r>
              <a:rPr lang="ko-KR" altLang="id-ID" sz="1100" dirty="0">
                <a:solidFill>
                  <a:srgbClr val="000000"/>
                </a:solidFill>
                <a:latin typeface="Open Sans"/>
                <a:ea typeface="Open Sans"/>
                <a:cs typeface="Open Sans"/>
              </a:rPr>
              <a:t> 젊은 세대 층을 필두로 하나의 여가 생활로 자리 잡음</a:t>
            </a:r>
          </a:p>
          <a:p>
            <a:pPr algn="just">
              <a:lnSpc>
                <a:spcPct val="200000"/>
              </a:lnSpc>
            </a:pPr>
            <a:endParaRPr lang="ko-KR" altLang="id-ID" sz="1100" dirty="0">
              <a:solidFill>
                <a:schemeClr val="tx1">
                  <a:lumMod val="50000"/>
                  <a:lumOff val="50000"/>
                </a:schemeClr>
              </a:solidFill>
              <a:latin typeface="Open Sans"/>
              <a:ea typeface="Open Sans"/>
              <a:cs typeface="Open Sans"/>
            </a:endParaRPr>
          </a:p>
        </p:txBody>
      </p:sp>
      <p:sp>
        <p:nvSpPr>
          <p:cNvPr id="7" name="TextBox 6"/>
          <p:cNvSpPr txBox="1"/>
          <p:nvPr/>
        </p:nvSpPr>
        <p:spPr>
          <a:xfrm>
            <a:off x="6877050" y="533395"/>
            <a:ext cx="4437972" cy="523220"/>
          </a:xfrm>
          <a:prstGeom prst="rect">
            <a:avLst/>
          </a:prstGeom>
          <a:noFill/>
        </p:spPr>
        <p:txBody>
          <a:bodyPr wrap="square" lIns="91440" tIns="45720" rIns="91440" bIns="45720" rtlCol="0" anchor="t">
            <a:spAutoFit/>
          </a:bodyPr>
          <a:lstStyle/>
          <a:p>
            <a:r>
              <a:rPr lang="id-ID" sz="2800" b="1" spc="300" dirty="0">
                <a:solidFill>
                  <a:schemeClr val="tx1">
                    <a:lumMod val="75000"/>
                    <a:lumOff val="25000"/>
                  </a:schemeClr>
                </a:solidFill>
                <a:latin typeface="Montserrat"/>
              </a:rPr>
              <a:t>01 </a:t>
            </a:r>
            <a:r>
              <a:rPr lang="ko-KR" altLang="id-ID" sz="2800" b="1" spc="300" dirty="0">
                <a:solidFill>
                  <a:schemeClr val="tx1">
                    <a:lumMod val="75000"/>
                    <a:lumOff val="25000"/>
                  </a:schemeClr>
                </a:solidFill>
                <a:latin typeface="Montserrat"/>
                <a:ea typeface="맑은 고딕"/>
              </a:rPr>
              <a:t>주제</a:t>
            </a:r>
            <a:r>
              <a:rPr lang="id-ID" sz="2800" b="1" spc="300" dirty="0">
                <a:solidFill>
                  <a:schemeClr val="tx1">
                    <a:lumMod val="75000"/>
                    <a:lumOff val="25000"/>
                  </a:schemeClr>
                </a:solidFill>
                <a:latin typeface="Montserrat"/>
              </a:rPr>
              <a:t> </a:t>
            </a:r>
            <a:r>
              <a:rPr lang="ko-KR" altLang="id-ID" sz="2800" b="1" spc="300" dirty="0">
                <a:solidFill>
                  <a:schemeClr val="tx1">
                    <a:lumMod val="75000"/>
                    <a:lumOff val="25000"/>
                  </a:schemeClr>
                </a:solidFill>
                <a:latin typeface="Montserrat"/>
                <a:ea typeface="맑은 고딕"/>
              </a:rPr>
              <a:t>선정</a:t>
            </a:r>
            <a:r>
              <a:rPr lang="id-ID" altLang="ko-KR" sz="2800" b="1" spc="300" dirty="0">
                <a:solidFill>
                  <a:schemeClr val="tx1">
                    <a:lumMod val="75000"/>
                    <a:lumOff val="25000"/>
                  </a:schemeClr>
                </a:solidFill>
                <a:latin typeface="Montserrat"/>
                <a:ea typeface="맑은 고딕"/>
              </a:rPr>
              <a:t> </a:t>
            </a:r>
            <a:r>
              <a:rPr lang="ko-KR" altLang="id-ID" sz="2800" b="1" spc="300" dirty="0">
                <a:solidFill>
                  <a:schemeClr val="tx1">
                    <a:lumMod val="75000"/>
                    <a:lumOff val="25000"/>
                  </a:schemeClr>
                </a:solidFill>
                <a:latin typeface="Montserrat"/>
                <a:ea typeface="맑은 고딕"/>
              </a:rPr>
              <a:t>배경</a:t>
            </a:r>
          </a:p>
        </p:txBody>
      </p:sp>
      <p:sp>
        <p:nvSpPr>
          <p:cNvPr id="10" name="Rectangle 9"/>
          <p:cNvSpPr/>
          <p:nvPr/>
        </p:nvSpPr>
        <p:spPr>
          <a:xfrm>
            <a:off x="0" y="0"/>
            <a:ext cx="3526971" cy="255371"/>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 name="그림 3" descr="도표이(가) 표시된 사진&#10;&#10;자동 생성된 설명">
            <a:extLst>
              <a:ext uri="{FF2B5EF4-FFF2-40B4-BE49-F238E27FC236}">
                <a16:creationId xmlns:a16="http://schemas.microsoft.com/office/drawing/2014/main" id="{AC556245-2F40-B0B7-CB26-41B11978F37A}"/>
              </a:ext>
            </a:extLst>
          </p:cNvPr>
          <p:cNvPicPr>
            <a:picLocks noGrp="1" noChangeAspect="1"/>
          </p:cNvPicPr>
          <p:nvPr>
            <p:ph type="pic" sz="quarter" idx="14"/>
          </p:nvPr>
        </p:nvPicPr>
        <p:blipFill rotWithShape="1">
          <a:blip r:embed="rId2"/>
          <a:srcRect l="2363" r="2363"/>
          <a:stretch/>
        </p:blipFill>
        <p:spPr/>
      </p:pic>
      <p:pic>
        <p:nvPicPr>
          <p:cNvPr id="4" name="그림 8" descr="도표이(가) 표시된 사진&#10;&#10;자동 생성된 설명">
            <a:extLst>
              <a:ext uri="{FF2B5EF4-FFF2-40B4-BE49-F238E27FC236}">
                <a16:creationId xmlns:a16="http://schemas.microsoft.com/office/drawing/2014/main" id="{E1EEF62C-6E0A-1CB3-A13F-491D42664C5C}"/>
              </a:ext>
            </a:extLst>
          </p:cNvPr>
          <p:cNvPicPr>
            <a:picLocks noGrp="1" noChangeAspect="1"/>
          </p:cNvPicPr>
          <p:nvPr>
            <p:ph type="pic" sz="quarter" idx="13"/>
          </p:nvPr>
        </p:nvPicPr>
        <p:blipFill rotWithShape="1">
          <a:blip r:embed="rId3"/>
          <a:srcRect l="2363" r="2363"/>
          <a:stretch/>
        </p:blipFill>
        <p:spPr>
          <a:xfrm>
            <a:off x="4464786" y="2881842"/>
            <a:ext cx="3263709" cy="3425371"/>
          </a:xfrm>
        </p:spPr>
      </p:pic>
      <p:pic>
        <p:nvPicPr>
          <p:cNvPr id="9" name="그림 11">
            <a:extLst>
              <a:ext uri="{FF2B5EF4-FFF2-40B4-BE49-F238E27FC236}">
                <a16:creationId xmlns:a16="http://schemas.microsoft.com/office/drawing/2014/main" id="{05C816F9-0944-29E6-E14A-AC3701E33BDA}"/>
              </a:ext>
            </a:extLst>
          </p:cNvPr>
          <p:cNvPicPr>
            <a:picLocks noGrp="1" noChangeAspect="1"/>
          </p:cNvPicPr>
          <p:nvPr>
            <p:ph type="pic" sz="quarter" idx="12"/>
          </p:nvPr>
        </p:nvPicPr>
        <p:blipFill rotWithShape="1">
          <a:blip r:embed="rId4"/>
          <a:srcRect l="2317" r="2317"/>
          <a:stretch/>
        </p:blipFill>
        <p:spPr/>
      </p:pic>
    </p:spTree>
    <p:extLst>
      <p:ext uri="{BB962C8B-B14F-4D97-AF65-F5344CB8AC3E}">
        <p14:creationId xmlns:p14="http://schemas.microsoft.com/office/powerpoint/2010/main" val="1680642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631640"/>
            <a:ext cx="12191999" cy="226360"/>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548104" y="376138"/>
            <a:ext cx="5573922" cy="476477"/>
          </a:xfrm>
          <a:prstGeom prst="rect">
            <a:avLst/>
          </a:prstGeom>
          <a:noFill/>
        </p:spPr>
        <p:txBody>
          <a:bodyPr wrap="square" lIns="91440" tIns="45720" rIns="91440" bIns="45720" rtlCol="0" anchor="t">
            <a:spAutoFit/>
          </a:bodyPr>
          <a:lstStyle/>
          <a:p>
            <a:pPr>
              <a:lnSpc>
                <a:spcPct val="110000"/>
              </a:lnSpc>
            </a:pPr>
            <a:r>
              <a:rPr lang="en-US" sz="2400" spc="300" dirty="0">
                <a:latin typeface="Open Sans"/>
                <a:ea typeface="+mn-lt"/>
                <a:cs typeface="+mn-lt"/>
              </a:rPr>
              <a:t>Entity Relationship Diagram</a:t>
            </a:r>
            <a:endParaRPr lang="ko-KR" altLang="en-US" sz="2400">
              <a:latin typeface="Open Sans"/>
              <a:cs typeface="Open Sans"/>
            </a:endParaRPr>
          </a:p>
        </p:txBody>
      </p:sp>
      <p:sp>
        <p:nvSpPr>
          <p:cNvPr id="9" name="Rectangle 8"/>
          <p:cNvSpPr/>
          <p:nvPr/>
        </p:nvSpPr>
        <p:spPr>
          <a:xfrm>
            <a:off x="6823563" y="2384928"/>
            <a:ext cx="5227739" cy="720710"/>
          </a:xfrm>
          <a:prstGeom prst="rect">
            <a:avLst/>
          </a:prstGeom>
          <a:noFill/>
        </p:spPr>
        <p:txBody>
          <a:bodyPr wrap="square" lIns="91440" tIns="45720" rIns="91440" bIns="45720" anchor="t">
            <a:spAutoFit/>
          </a:bodyPr>
          <a:lstStyle/>
          <a:p>
            <a:pPr algn="just">
              <a:lnSpc>
                <a:spcPct val="200000"/>
              </a:lnSpc>
            </a:pPr>
            <a:r>
              <a:rPr lang="ko-KR" altLang="id-ID" sz="1100" dirty="0">
                <a:ea typeface="+mn-lt"/>
                <a:cs typeface="+mn-lt"/>
              </a:rPr>
              <a:t>개체</a:t>
            </a:r>
            <a:r>
              <a:rPr lang="id-ID" sz="1100" dirty="0">
                <a:ea typeface="+mn-lt"/>
                <a:cs typeface="+mn-lt"/>
              </a:rPr>
              <a:t>-</a:t>
            </a:r>
            <a:r>
              <a:rPr lang="ko-KR" altLang="id-ID" sz="1100" dirty="0">
                <a:ea typeface="+mn-lt"/>
                <a:cs typeface="+mn-lt"/>
              </a:rPr>
              <a:t>관계</a:t>
            </a:r>
            <a:r>
              <a:rPr lang="id-ID" altLang="ko-KR" sz="1100" dirty="0">
                <a:ea typeface="+mn-lt"/>
                <a:cs typeface="+mn-lt"/>
              </a:rPr>
              <a:t> </a:t>
            </a:r>
            <a:r>
              <a:rPr lang="ko-KR" altLang="id-ID" sz="1100" dirty="0">
                <a:ea typeface="+mn-lt"/>
                <a:cs typeface="+mn-lt"/>
              </a:rPr>
              <a:t>모델</a:t>
            </a:r>
            <a:r>
              <a:rPr lang="id-ID" sz="1100" i="0" dirty="0">
                <a:effectLst/>
                <a:ea typeface="+mn-lt"/>
                <a:cs typeface="+mn-lt"/>
              </a:rPr>
              <a:t>. </a:t>
            </a:r>
            <a:r>
              <a:rPr lang="ko-KR" altLang="id-ID" sz="1100" dirty="0" err="1">
                <a:ea typeface="+mn-lt"/>
                <a:cs typeface="+mn-lt"/>
              </a:rPr>
              <a:t>테이블간의</a:t>
            </a:r>
            <a:r>
              <a:rPr lang="id-ID" sz="1100" dirty="0">
                <a:ea typeface="+mn-lt"/>
                <a:cs typeface="+mn-lt"/>
              </a:rPr>
              <a:t> </a:t>
            </a:r>
            <a:r>
              <a:rPr lang="ko-KR" altLang="id-ID" sz="1100" dirty="0">
                <a:ea typeface="+mn-lt"/>
                <a:cs typeface="+mn-lt"/>
              </a:rPr>
              <a:t>관계를</a:t>
            </a:r>
            <a:r>
              <a:rPr lang="id-ID" sz="1100" dirty="0">
                <a:ea typeface="+mn-lt"/>
                <a:cs typeface="+mn-lt"/>
              </a:rPr>
              <a:t> </a:t>
            </a:r>
            <a:r>
              <a:rPr lang="ko-KR" altLang="id-ID" sz="1100" dirty="0">
                <a:ea typeface="+mn-lt"/>
                <a:cs typeface="+mn-lt"/>
              </a:rPr>
              <a:t>설명해주는</a:t>
            </a:r>
            <a:r>
              <a:rPr lang="id-ID" sz="1100" dirty="0">
                <a:ea typeface="+mn-lt"/>
                <a:cs typeface="+mn-lt"/>
              </a:rPr>
              <a:t> </a:t>
            </a:r>
            <a:r>
              <a:rPr lang="ko-KR" altLang="id-ID" sz="1100" dirty="0">
                <a:ea typeface="+mn-lt"/>
                <a:cs typeface="+mn-lt"/>
              </a:rPr>
              <a:t>다이어그램이라고</a:t>
            </a:r>
            <a:r>
              <a:rPr lang="id-ID" sz="1100" dirty="0">
                <a:ea typeface="+mn-lt"/>
                <a:cs typeface="+mn-lt"/>
              </a:rPr>
              <a:t> </a:t>
            </a:r>
            <a:r>
              <a:rPr lang="ko-KR" altLang="id-ID" sz="1100" dirty="0">
                <a:ea typeface="+mn-lt"/>
                <a:cs typeface="+mn-lt"/>
              </a:rPr>
              <a:t>볼</a:t>
            </a:r>
            <a:r>
              <a:rPr lang="id-ID" sz="1100" dirty="0">
                <a:ea typeface="+mn-lt"/>
                <a:cs typeface="+mn-lt"/>
              </a:rPr>
              <a:t> </a:t>
            </a:r>
            <a:r>
              <a:rPr lang="ko-KR" altLang="id-ID" sz="1100" dirty="0">
                <a:ea typeface="+mn-lt"/>
                <a:cs typeface="+mn-lt"/>
              </a:rPr>
              <a:t>수</a:t>
            </a:r>
            <a:r>
              <a:rPr lang="id-ID" sz="1100" dirty="0">
                <a:ea typeface="+mn-lt"/>
                <a:cs typeface="+mn-lt"/>
              </a:rPr>
              <a:t> </a:t>
            </a:r>
            <a:r>
              <a:rPr lang="ko-KR" altLang="id-ID" sz="1100" dirty="0">
                <a:ea typeface="+mn-lt"/>
                <a:cs typeface="+mn-lt"/>
              </a:rPr>
              <a:t>있으며</a:t>
            </a:r>
            <a:r>
              <a:rPr lang="id-ID" sz="1100" i="0" dirty="0">
                <a:effectLst/>
                <a:ea typeface="+mn-lt"/>
                <a:cs typeface="+mn-lt"/>
              </a:rPr>
              <a:t>, </a:t>
            </a:r>
            <a:endParaRPr lang="ko-KR" altLang="en-US" dirty="0">
              <a:ea typeface="+mn-lt"/>
              <a:cs typeface="+mn-lt"/>
            </a:endParaRPr>
          </a:p>
          <a:p>
            <a:pPr algn="just">
              <a:lnSpc>
                <a:spcPct val="200000"/>
              </a:lnSpc>
            </a:pPr>
            <a:r>
              <a:rPr lang="ko-KR" altLang="id-ID" sz="1100" dirty="0">
                <a:ea typeface="+mn-lt"/>
                <a:cs typeface="+mn-lt"/>
              </a:rPr>
              <a:t>이를</a:t>
            </a:r>
            <a:r>
              <a:rPr lang="id-ID" sz="1100" dirty="0">
                <a:ea typeface="+mn-lt"/>
                <a:cs typeface="+mn-lt"/>
              </a:rPr>
              <a:t> </a:t>
            </a:r>
            <a:r>
              <a:rPr lang="ko-KR" altLang="id-ID" sz="1100" dirty="0">
                <a:ea typeface="+mn-lt"/>
                <a:cs typeface="+mn-lt"/>
              </a:rPr>
              <a:t>통해</a:t>
            </a:r>
            <a:r>
              <a:rPr lang="id-ID" sz="1100" dirty="0">
                <a:ea typeface="+mn-lt"/>
                <a:cs typeface="+mn-lt"/>
              </a:rPr>
              <a:t> </a:t>
            </a:r>
            <a:r>
              <a:rPr lang="ko-KR" altLang="id-ID" sz="1100" dirty="0">
                <a:ea typeface="+mn-lt"/>
                <a:cs typeface="+mn-lt"/>
              </a:rPr>
              <a:t>프로젝트에서</a:t>
            </a:r>
            <a:r>
              <a:rPr lang="id-ID" sz="1100" dirty="0">
                <a:ea typeface="+mn-lt"/>
                <a:cs typeface="+mn-lt"/>
              </a:rPr>
              <a:t> </a:t>
            </a:r>
            <a:r>
              <a:rPr lang="ko-KR" altLang="id-ID" sz="1100" dirty="0">
                <a:ea typeface="+mn-lt"/>
                <a:cs typeface="+mn-lt"/>
              </a:rPr>
              <a:t>사용되는</a:t>
            </a:r>
            <a:r>
              <a:rPr lang="id-ID" sz="1100" dirty="0">
                <a:ea typeface="+mn-lt"/>
                <a:cs typeface="+mn-lt"/>
              </a:rPr>
              <a:t> DB</a:t>
            </a:r>
            <a:r>
              <a:rPr lang="ko-KR" altLang="id-ID" sz="1100" dirty="0">
                <a:ea typeface="+mn-lt"/>
                <a:cs typeface="+mn-lt"/>
              </a:rPr>
              <a:t>의</a:t>
            </a:r>
            <a:r>
              <a:rPr lang="id-ID" sz="1100" dirty="0">
                <a:ea typeface="+mn-lt"/>
                <a:cs typeface="+mn-lt"/>
              </a:rPr>
              <a:t> </a:t>
            </a:r>
            <a:r>
              <a:rPr lang="ko-KR" altLang="id-ID" sz="1100" dirty="0">
                <a:ea typeface="+mn-lt"/>
                <a:cs typeface="+mn-lt"/>
              </a:rPr>
              <a:t>구조를</a:t>
            </a:r>
            <a:r>
              <a:rPr lang="id-ID" sz="1100" dirty="0">
                <a:ea typeface="+mn-lt"/>
                <a:cs typeface="+mn-lt"/>
              </a:rPr>
              <a:t> </a:t>
            </a:r>
            <a:r>
              <a:rPr lang="ko-KR" altLang="id-ID" sz="1100" dirty="0">
                <a:ea typeface="+mn-lt"/>
                <a:cs typeface="+mn-lt"/>
              </a:rPr>
              <a:t>한눈에</a:t>
            </a:r>
            <a:r>
              <a:rPr lang="id-ID" sz="1100" dirty="0">
                <a:ea typeface="+mn-lt"/>
                <a:cs typeface="+mn-lt"/>
              </a:rPr>
              <a:t> </a:t>
            </a:r>
            <a:r>
              <a:rPr lang="ko-KR" altLang="id-ID" sz="1100" dirty="0">
                <a:ea typeface="+mn-lt"/>
                <a:cs typeface="+mn-lt"/>
              </a:rPr>
              <a:t>파악할</a:t>
            </a:r>
            <a:r>
              <a:rPr lang="id-ID" sz="1100" dirty="0">
                <a:ea typeface="+mn-lt"/>
                <a:cs typeface="+mn-lt"/>
              </a:rPr>
              <a:t> </a:t>
            </a:r>
            <a:r>
              <a:rPr lang="ko-KR" altLang="id-ID" sz="1100" dirty="0">
                <a:ea typeface="+mn-lt"/>
                <a:cs typeface="+mn-lt"/>
              </a:rPr>
              <a:t>수</a:t>
            </a:r>
            <a:r>
              <a:rPr lang="id-ID" sz="1100" dirty="0">
                <a:ea typeface="+mn-lt"/>
                <a:cs typeface="+mn-lt"/>
              </a:rPr>
              <a:t> </a:t>
            </a:r>
            <a:r>
              <a:rPr lang="ko-KR" altLang="id-ID" sz="1100" dirty="0">
                <a:ea typeface="+mn-lt"/>
                <a:cs typeface="+mn-lt"/>
              </a:rPr>
              <a:t>있다</a:t>
            </a:r>
            <a:r>
              <a:rPr lang="id-ID" sz="1100" i="0" dirty="0">
                <a:effectLst/>
                <a:ea typeface="+mn-lt"/>
                <a:cs typeface="+mn-lt"/>
              </a:rPr>
              <a:t>.</a:t>
            </a:r>
            <a:endParaRPr lang="ko-KR" altLang="en-US">
              <a:ea typeface="+mn-lt"/>
              <a:cs typeface="+mn-lt"/>
            </a:endParaRPr>
          </a:p>
        </p:txBody>
      </p:sp>
      <p:sp>
        <p:nvSpPr>
          <p:cNvPr id="11" name="Rectangle 10"/>
          <p:cNvSpPr/>
          <p:nvPr/>
        </p:nvSpPr>
        <p:spPr>
          <a:xfrm>
            <a:off x="6823563" y="4085326"/>
            <a:ext cx="5080102" cy="1229054"/>
          </a:xfrm>
          <a:prstGeom prst="rect">
            <a:avLst/>
          </a:prstGeom>
          <a:noFill/>
        </p:spPr>
        <p:txBody>
          <a:bodyPr wrap="square" lIns="91440" tIns="45720" rIns="91440" bIns="45720" anchor="t">
            <a:spAutoFit/>
          </a:bodyPr>
          <a:lstStyle/>
          <a:p>
            <a:pPr algn="just"/>
            <a:r>
              <a:rPr lang="ko-KR" altLang="id-ID" sz="1100" dirty="0">
                <a:ea typeface="+mn-lt"/>
                <a:cs typeface="+mn-lt"/>
              </a:rPr>
              <a:t>관계형</a:t>
            </a:r>
            <a:r>
              <a:rPr lang="id-ID" sz="1100" dirty="0">
                <a:ea typeface="+mn-lt"/>
                <a:cs typeface="+mn-lt"/>
              </a:rPr>
              <a:t> DB</a:t>
            </a:r>
            <a:r>
              <a:rPr lang="ko-KR" altLang="id-ID" sz="1100" dirty="0">
                <a:ea typeface="+mn-lt"/>
                <a:cs typeface="+mn-lt"/>
              </a:rPr>
              <a:t>에서</a:t>
            </a:r>
            <a:r>
              <a:rPr lang="id-ID" altLang="ko-KR" sz="1100" dirty="0">
                <a:ea typeface="+mn-lt"/>
                <a:cs typeface="+mn-lt"/>
              </a:rPr>
              <a:t> </a:t>
            </a:r>
            <a:r>
              <a:rPr lang="ko-KR" altLang="id-ID" sz="1100" dirty="0">
                <a:ea typeface="+mn-lt"/>
                <a:cs typeface="+mn-lt"/>
              </a:rPr>
              <a:t>주로</a:t>
            </a:r>
            <a:r>
              <a:rPr lang="id-ID" altLang="ko-KR" sz="1100" dirty="0">
                <a:ea typeface="+mn-lt"/>
                <a:cs typeface="+mn-lt"/>
              </a:rPr>
              <a:t> </a:t>
            </a:r>
            <a:r>
              <a:rPr lang="ko-KR" altLang="id-ID" sz="1100" dirty="0">
                <a:ea typeface="+mn-lt"/>
                <a:cs typeface="+mn-lt"/>
              </a:rPr>
              <a:t>널리</a:t>
            </a:r>
            <a:r>
              <a:rPr lang="id-ID" altLang="ko-KR" sz="1100" dirty="0">
                <a:ea typeface="+mn-lt"/>
                <a:cs typeface="+mn-lt"/>
              </a:rPr>
              <a:t> </a:t>
            </a:r>
            <a:r>
              <a:rPr lang="ko-KR" altLang="id-ID" sz="1100" dirty="0">
                <a:ea typeface="+mn-lt"/>
                <a:cs typeface="+mn-lt"/>
              </a:rPr>
              <a:t>사용된다</a:t>
            </a:r>
            <a:r>
              <a:rPr lang="id-ID" sz="1100" dirty="0">
                <a:ea typeface="+mn-lt"/>
                <a:cs typeface="+mn-lt"/>
              </a:rPr>
              <a:t>.</a:t>
            </a:r>
            <a:r>
              <a:rPr lang="id-ID" altLang="ko-KR" sz="1100" dirty="0">
                <a:ea typeface="+mn-lt"/>
                <a:cs typeface="+mn-lt"/>
              </a:rPr>
              <a:t> </a:t>
            </a:r>
            <a:endParaRPr lang="id-ID" altLang="ko-KR" dirty="0">
              <a:ea typeface="+mn-lt"/>
              <a:cs typeface="+mn-lt"/>
            </a:endParaRPr>
          </a:p>
          <a:p>
            <a:pPr algn="just"/>
            <a:endParaRPr lang="ko-KR" altLang="id-ID" sz="1100" dirty="0">
              <a:ea typeface="+mn-lt"/>
              <a:cs typeface="+mn-lt"/>
            </a:endParaRPr>
          </a:p>
          <a:p>
            <a:pPr algn="just"/>
            <a:r>
              <a:rPr lang="ko-KR" altLang="id-ID" sz="1100" dirty="0">
                <a:ea typeface="+mn-lt"/>
                <a:cs typeface="+mn-lt"/>
              </a:rPr>
              <a:t>엔티티와</a:t>
            </a:r>
            <a:r>
              <a:rPr lang="id-ID" altLang="ko-KR" sz="1100" dirty="0">
                <a:ea typeface="+mn-lt"/>
                <a:cs typeface="+mn-lt"/>
              </a:rPr>
              <a:t> </a:t>
            </a:r>
            <a:r>
              <a:rPr lang="ko-KR" altLang="id-ID" sz="1100" dirty="0">
                <a:ea typeface="+mn-lt"/>
                <a:cs typeface="+mn-lt"/>
              </a:rPr>
              <a:t>속성들을</a:t>
            </a:r>
            <a:r>
              <a:rPr lang="id-ID" altLang="ko-KR" sz="1100" dirty="0">
                <a:ea typeface="+mn-lt"/>
                <a:cs typeface="+mn-lt"/>
              </a:rPr>
              <a:t> </a:t>
            </a:r>
            <a:r>
              <a:rPr lang="ko-KR" altLang="id-ID" sz="1100" dirty="0">
                <a:ea typeface="+mn-lt"/>
                <a:cs typeface="+mn-lt"/>
              </a:rPr>
              <a:t>테이블과</a:t>
            </a:r>
            <a:r>
              <a:rPr lang="id-ID" altLang="ko-KR" sz="1100" dirty="0">
                <a:ea typeface="+mn-lt"/>
                <a:cs typeface="+mn-lt"/>
              </a:rPr>
              <a:t> </a:t>
            </a:r>
            <a:r>
              <a:rPr lang="ko-KR" altLang="id-ID" sz="1100" dirty="0">
                <a:ea typeface="+mn-lt"/>
                <a:cs typeface="+mn-lt"/>
              </a:rPr>
              <a:t>컬럼들로</a:t>
            </a:r>
            <a:r>
              <a:rPr lang="id-ID" altLang="ko-KR" sz="1100" dirty="0">
                <a:ea typeface="+mn-lt"/>
                <a:cs typeface="+mn-lt"/>
              </a:rPr>
              <a:t> </a:t>
            </a:r>
            <a:r>
              <a:rPr lang="ko-KR" altLang="id-ID" sz="1100" dirty="0">
                <a:ea typeface="+mn-lt"/>
                <a:cs typeface="+mn-lt"/>
              </a:rPr>
              <a:t>변환할</a:t>
            </a:r>
            <a:r>
              <a:rPr lang="id-ID" altLang="ko-KR" sz="1100" dirty="0">
                <a:ea typeface="+mn-lt"/>
                <a:cs typeface="+mn-lt"/>
              </a:rPr>
              <a:t> </a:t>
            </a:r>
            <a:r>
              <a:rPr lang="ko-KR" altLang="id-ID" sz="1100" dirty="0">
                <a:ea typeface="+mn-lt"/>
                <a:cs typeface="+mn-lt"/>
              </a:rPr>
              <a:t>수</a:t>
            </a:r>
            <a:r>
              <a:rPr lang="id-ID" altLang="ko-KR" sz="1100" dirty="0">
                <a:ea typeface="+mn-lt"/>
                <a:cs typeface="+mn-lt"/>
              </a:rPr>
              <a:t> </a:t>
            </a:r>
            <a:r>
              <a:rPr lang="ko-KR" altLang="id-ID" sz="1100" dirty="0">
                <a:ea typeface="+mn-lt"/>
                <a:cs typeface="+mn-lt"/>
              </a:rPr>
              <a:t>있다</a:t>
            </a:r>
            <a:r>
              <a:rPr lang="id-ID" sz="1100" i="0" dirty="0">
                <a:effectLst/>
                <a:ea typeface="+mn-lt"/>
                <a:cs typeface="+mn-lt"/>
              </a:rPr>
              <a:t>.</a:t>
            </a:r>
            <a:endParaRPr lang="id-ID">
              <a:ea typeface="+mn-lt"/>
              <a:cs typeface="+mn-lt"/>
            </a:endParaRPr>
          </a:p>
          <a:p>
            <a:pPr algn="just"/>
            <a:endParaRPr lang="id-ID" altLang="ko-KR" sz="1100" dirty="0">
              <a:ea typeface="+mn-lt"/>
              <a:cs typeface="+mn-lt"/>
            </a:endParaRPr>
          </a:p>
          <a:p>
            <a:pPr algn="just"/>
            <a:r>
              <a:rPr lang="ko-KR" altLang="id-ID" sz="1100" dirty="0">
                <a:ea typeface="+mn-lt"/>
                <a:cs typeface="+mn-lt"/>
              </a:rPr>
              <a:t>테이블과</a:t>
            </a:r>
            <a:r>
              <a:rPr lang="id-ID" sz="1100" dirty="0">
                <a:ea typeface="+mn-lt"/>
                <a:cs typeface="+mn-lt"/>
              </a:rPr>
              <a:t> </a:t>
            </a:r>
            <a:r>
              <a:rPr lang="ko-KR" altLang="id-ID" sz="1100" dirty="0">
                <a:ea typeface="+mn-lt"/>
                <a:cs typeface="+mn-lt"/>
              </a:rPr>
              <a:t>관계들을</a:t>
            </a:r>
            <a:r>
              <a:rPr lang="id-ID" sz="1100" dirty="0">
                <a:ea typeface="+mn-lt"/>
                <a:cs typeface="+mn-lt"/>
              </a:rPr>
              <a:t> </a:t>
            </a:r>
            <a:r>
              <a:rPr lang="ko-KR" altLang="id-ID" sz="1100" dirty="0">
                <a:ea typeface="+mn-lt"/>
                <a:cs typeface="+mn-lt"/>
              </a:rPr>
              <a:t>시각화</a:t>
            </a:r>
            <a:r>
              <a:rPr lang="id-ID" sz="1100" dirty="0">
                <a:ea typeface="+mn-lt"/>
                <a:cs typeface="+mn-lt"/>
              </a:rPr>
              <a:t> </a:t>
            </a:r>
            <a:r>
              <a:rPr lang="ko-KR" altLang="id-ID" sz="1100" dirty="0">
                <a:ea typeface="+mn-lt"/>
                <a:cs typeface="+mn-lt"/>
              </a:rPr>
              <a:t>할</a:t>
            </a:r>
            <a:r>
              <a:rPr lang="id-ID" sz="1100" dirty="0">
                <a:ea typeface="+mn-lt"/>
                <a:cs typeface="+mn-lt"/>
              </a:rPr>
              <a:t> </a:t>
            </a:r>
            <a:r>
              <a:rPr lang="ko-KR" altLang="id-ID" sz="1100" dirty="0">
                <a:ea typeface="+mn-lt"/>
                <a:cs typeface="+mn-lt"/>
              </a:rPr>
              <a:t>수</a:t>
            </a:r>
            <a:r>
              <a:rPr lang="id-ID" sz="1100" dirty="0">
                <a:ea typeface="+mn-lt"/>
                <a:cs typeface="+mn-lt"/>
              </a:rPr>
              <a:t> </a:t>
            </a:r>
            <a:r>
              <a:rPr lang="ko-KR" altLang="id-ID" sz="1100" dirty="0">
                <a:ea typeface="+mn-lt"/>
                <a:cs typeface="+mn-lt"/>
              </a:rPr>
              <a:t>있기</a:t>
            </a:r>
            <a:r>
              <a:rPr lang="id-ID" sz="1100" dirty="0">
                <a:ea typeface="+mn-lt"/>
                <a:cs typeface="+mn-lt"/>
              </a:rPr>
              <a:t> </a:t>
            </a:r>
            <a:r>
              <a:rPr lang="ko-KR" altLang="id-ID" sz="1100" dirty="0">
                <a:ea typeface="+mn-lt"/>
                <a:cs typeface="+mn-lt"/>
              </a:rPr>
              <a:t>때문에</a:t>
            </a:r>
            <a:r>
              <a:rPr lang="id-ID" sz="1100" dirty="0">
                <a:ea typeface="+mn-lt"/>
                <a:cs typeface="+mn-lt"/>
              </a:rPr>
              <a:t> </a:t>
            </a:r>
            <a:r>
              <a:rPr lang="ko-KR" altLang="id-ID" sz="1100" dirty="0">
                <a:ea typeface="+mn-lt"/>
                <a:cs typeface="+mn-lt"/>
              </a:rPr>
              <a:t>설계</a:t>
            </a:r>
            <a:r>
              <a:rPr lang="id-ID" sz="1100" dirty="0">
                <a:ea typeface="+mn-lt"/>
                <a:cs typeface="+mn-lt"/>
              </a:rPr>
              <a:t> </a:t>
            </a:r>
            <a:r>
              <a:rPr lang="ko-KR" altLang="id-ID" sz="1100" dirty="0">
                <a:ea typeface="+mn-lt"/>
                <a:cs typeface="+mn-lt"/>
              </a:rPr>
              <a:t>문제점을</a:t>
            </a:r>
            <a:r>
              <a:rPr lang="id-ID" sz="1100" dirty="0">
                <a:ea typeface="+mn-lt"/>
                <a:cs typeface="+mn-lt"/>
              </a:rPr>
              <a:t> </a:t>
            </a:r>
            <a:r>
              <a:rPr lang="ko-KR" altLang="id-ID" sz="1100" dirty="0">
                <a:ea typeface="+mn-lt"/>
                <a:cs typeface="+mn-lt"/>
              </a:rPr>
              <a:t>파악할</a:t>
            </a:r>
            <a:r>
              <a:rPr lang="id-ID" sz="1100" dirty="0">
                <a:ea typeface="+mn-lt"/>
                <a:cs typeface="+mn-lt"/>
              </a:rPr>
              <a:t> </a:t>
            </a:r>
            <a:r>
              <a:rPr lang="ko-KR" altLang="id-ID" sz="1100" dirty="0">
                <a:ea typeface="+mn-lt"/>
                <a:cs typeface="+mn-lt"/>
              </a:rPr>
              <a:t>수</a:t>
            </a:r>
            <a:r>
              <a:rPr lang="id-ID" sz="1100" dirty="0">
                <a:ea typeface="+mn-lt"/>
                <a:cs typeface="+mn-lt"/>
              </a:rPr>
              <a:t> </a:t>
            </a:r>
            <a:r>
              <a:rPr lang="ko-KR" altLang="id-ID" sz="1100" dirty="0">
                <a:ea typeface="+mn-lt"/>
                <a:cs typeface="+mn-lt"/>
              </a:rPr>
              <a:t>있다</a:t>
            </a:r>
            <a:r>
              <a:rPr lang="id-ID" sz="1100" i="0" dirty="0">
                <a:effectLst/>
                <a:ea typeface="+mn-lt"/>
                <a:cs typeface="+mn-lt"/>
              </a:rPr>
              <a:t>.</a:t>
            </a:r>
            <a:endParaRPr lang="id-ID" dirty="0">
              <a:ea typeface="+mn-lt"/>
              <a:cs typeface="+mn-lt"/>
            </a:endParaRPr>
          </a:p>
          <a:p>
            <a:pPr algn="just">
              <a:lnSpc>
                <a:spcPct val="200000"/>
              </a:lnSpc>
            </a:pPr>
            <a:endParaRPr lang="id-ID" sz="11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Oval 1">
            <a:extLst>
              <a:ext uri="{FF2B5EF4-FFF2-40B4-BE49-F238E27FC236}">
                <a16:creationId xmlns:a16="http://schemas.microsoft.com/office/drawing/2014/main" id="{794A8747-D12B-4522-B4F2-7E8C3D0A3B7C}"/>
              </a:ext>
            </a:extLst>
          </p:cNvPr>
          <p:cNvSpPr/>
          <p:nvPr/>
        </p:nvSpPr>
        <p:spPr>
          <a:xfrm>
            <a:off x="6676472" y="2578676"/>
            <a:ext cx="106916" cy="10691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30B4766-CA73-4C67-8CF5-E67FDCF0D507}"/>
              </a:ext>
            </a:extLst>
          </p:cNvPr>
          <p:cNvSpPr/>
          <p:nvPr/>
        </p:nvSpPr>
        <p:spPr>
          <a:xfrm>
            <a:off x="6676472" y="4155831"/>
            <a:ext cx="106916" cy="10691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그림 3">
            <a:extLst>
              <a:ext uri="{FF2B5EF4-FFF2-40B4-BE49-F238E27FC236}">
                <a16:creationId xmlns:a16="http://schemas.microsoft.com/office/drawing/2014/main" id="{50621F99-94CB-028F-7D30-4367F0BB21F4}"/>
              </a:ext>
            </a:extLst>
          </p:cNvPr>
          <p:cNvPicPr>
            <a:picLocks noChangeAspect="1"/>
          </p:cNvPicPr>
          <p:nvPr/>
        </p:nvPicPr>
        <p:blipFill>
          <a:blip r:embed="rId2"/>
          <a:stretch>
            <a:fillRect/>
          </a:stretch>
        </p:blipFill>
        <p:spPr>
          <a:xfrm>
            <a:off x="457200" y="1675264"/>
            <a:ext cx="5915025" cy="4278997"/>
          </a:xfrm>
          <a:prstGeom prst="rect">
            <a:avLst/>
          </a:prstGeom>
        </p:spPr>
      </p:pic>
    </p:spTree>
    <p:extLst>
      <p:ext uri="{BB962C8B-B14F-4D97-AF65-F5344CB8AC3E}">
        <p14:creationId xmlns:p14="http://schemas.microsoft.com/office/powerpoint/2010/main" val="4161487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1027391" y="0"/>
            <a:ext cx="1164609" cy="3135086"/>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57445" y="167913"/>
            <a:ext cx="5888891" cy="606961"/>
          </a:xfrm>
          <a:prstGeom prst="rect">
            <a:avLst/>
          </a:prstGeom>
          <a:noFill/>
        </p:spPr>
        <p:txBody>
          <a:bodyPr wrap="square" lIns="91440" tIns="45720" rIns="91440" bIns="45720" rtlCol="0" anchor="t">
            <a:spAutoFit/>
          </a:bodyPr>
          <a:lstStyle/>
          <a:p>
            <a:pPr>
              <a:lnSpc>
                <a:spcPct val="110000"/>
              </a:lnSpc>
            </a:pPr>
            <a:r>
              <a:rPr lang="ko-KR" sz="3200" spc="300" dirty="0">
                <a:ea typeface="+mn-lt"/>
                <a:cs typeface="+mn-lt"/>
              </a:rPr>
              <a:t>Data Transfer </a:t>
            </a:r>
            <a:r>
              <a:rPr lang="ko-KR" sz="3200" spc="300" dirty="0" err="1">
                <a:ea typeface="+mn-lt"/>
                <a:cs typeface="+mn-lt"/>
              </a:rPr>
              <a:t>Object</a:t>
            </a:r>
            <a:endParaRPr lang="ko-KR" dirty="0" err="1"/>
          </a:p>
        </p:txBody>
      </p:sp>
      <p:sp>
        <p:nvSpPr>
          <p:cNvPr id="11" name="Rectangle 10"/>
          <p:cNvSpPr/>
          <p:nvPr/>
        </p:nvSpPr>
        <p:spPr>
          <a:xfrm>
            <a:off x="1" y="5336348"/>
            <a:ext cx="564106" cy="1521652"/>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그림 3" descr="텍스트이(가) 표시된 사진&#10;&#10;자동 생성된 설명">
            <a:extLst>
              <a:ext uri="{FF2B5EF4-FFF2-40B4-BE49-F238E27FC236}">
                <a16:creationId xmlns:a16="http://schemas.microsoft.com/office/drawing/2014/main" id="{C121395F-27BB-EC42-738F-F2FA74F07722}"/>
              </a:ext>
            </a:extLst>
          </p:cNvPr>
          <p:cNvPicPr>
            <a:picLocks noChangeAspect="1"/>
          </p:cNvPicPr>
          <p:nvPr/>
        </p:nvPicPr>
        <p:blipFill>
          <a:blip r:embed="rId2"/>
          <a:stretch>
            <a:fillRect/>
          </a:stretch>
        </p:blipFill>
        <p:spPr>
          <a:xfrm>
            <a:off x="979423" y="966226"/>
            <a:ext cx="2787598" cy="5549152"/>
          </a:xfrm>
          <a:prstGeom prst="rect">
            <a:avLst/>
          </a:prstGeom>
        </p:spPr>
      </p:pic>
      <p:pic>
        <p:nvPicPr>
          <p:cNvPr id="4" name="그림 4" descr="텍스트이(가) 표시된 사진&#10;&#10;자동 생성된 설명">
            <a:extLst>
              <a:ext uri="{FF2B5EF4-FFF2-40B4-BE49-F238E27FC236}">
                <a16:creationId xmlns:a16="http://schemas.microsoft.com/office/drawing/2014/main" id="{A26B45C3-2176-068E-CFCE-9DC824FA6C80}"/>
              </a:ext>
            </a:extLst>
          </p:cNvPr>
          <p:cNvPicPr>
            <a:picLocks noChangeAspect="1"/>
          </p:cNvPicPr>
          <p:nvPr/>
        </p:nvPicPr>
        <p:blipFill>
          <a:blip r:embed="rId3"/>
          <a:stretch>
            <a:fillRect/>
          </a:stretch>
        </p:blipFill>
        <p:spPr>
          <a:xfrm>
            <a:off x="4178529" y="964278"/>
            <a:ext cx="2787982" cy="5549153"/>
          </a:xfrm>
          <a:prstGeom prst="rect">
            <a:avLst/>
          </a:prstGeom>
        </p:spPr>
      </p:pic>
      <p:sp>
        <p:nvSpPr>
          <p:cNvPr id="5" name="TextBox 4">
            <a:extLst>
              <a:ext uri="{FF2B5EF4-FFF2-40B4-BE49-F238E27FC236}">
                <a16:creationId xmlns:a16="http://schemas.microsoft.com/office/drawing/2014/main" id="{8A1566E1-5AE6-8C78-96AC-A57D1D41A170}"/>
              </a:ext>
            </a:extLst>
          </p:cNvPr>
          <p:cNvSpPr txBox="1"/>
          <p:nvPr/>
        </p:nvSpPr>
        <p:spPr>
          <a:xfrm>
            <a:off x="7660912" y="1222268"/>
            <a:ext cx="3058227"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ko-KR" sz="1600" dirty="0">
                <a:ea typeface="+mn-lt"/>
                <a:cs typeface="+mn-lt"/>
              </a:rPr>
              <a:t>유저가 자신의 브라우저에서 데이터를 입력하여 </a:t>
            </a:r>
            <a:r>
              <a:rPr lang="ko-KR" sz="1600" dirty="0" err="1">
                <a:ea typeface="+mn-lt"/>
                <a:cs typeface="+mn-lt"/>
              </a:rPr>
              <a:t>form에</a:t>
            </a:r>
            <a:r>
              <a:rPr lang="ko-KR" sz="1600" dirty="0">
                <a:ea typeface="+mn-lt"/>
                <a:cs typeface="+mn-lt"/>
              </a:rPr>
              <a:t> 있는 데이터를 </a:t>
            </a:r>
            <a:r>
              <a:rPr lang="ko-KR" sz="1600" dirty="0" err="1">
                <a:ea typeface="+mn-lt"/>
                <a:cs typeface="+mn-lt"/>
              </a:rPr>
              <a:t>DTO에</a:t>
            </a:r>
            <a:r>
              <a:rPr lang="ko-KR" altLang="en-US" sz="1600" dirty="0">
                <a:ea typeface="+mn-lt"/>
                <a:cs typeface="+mn-lt"/>
              </a:rPr>
              <a:t> 넣어서 </a:t>
            </a:r>
            <a:r>
              <a:rPr lang="ko-KR" sz="1600" dirty="0">
                <a:ea typeface="+mn-lt"/>
                <a:cs typeface="+mn-lt"/>
              </a:rPr>
              <a:t>전송합니다.</a:t>
            </a:r>
            <a:endParaRPr lang="ko-KR" dirty="0"/>
          </a:p>
          <a:p>
            <a:pPr marL="285750" indent="-285750">
              <a:buFont typeface="Arial"/>
              <a:buChar char="•"/>
            </a:pPr>
            <a:endParaRPr lang="ko-KR" altLang="en-US" sz="1600" dirty="0">
              <a:ea typeface="+mn-lt"/>
              <a:cs typeface="+mn-lt"/>
            </a:endParaRPr>
          </a:p>
          <a:p>
            <a:pPr marL="285750" indent="-285750">
              <a:buFont typeface="Arial"/>
              <a:buChar char="•"/>
            </a:pPr>
            <a:r>
              <a:rPr lang="ko-KR" sz="1600" dirty="0">
                <a:ea typeface="+mn-lt"/>
                <a:cs typeface="+mn-lt"/>
              </a:rPr>
              <a:t>해당 </a:t>
            </a:r>
            <a:r>
              <a:rPr lang="en-US" altLang="ko-KR" sz="1600" dirty="0">
                <a:ea typeface="+mn-lt"/>
                <a:cs typeface="+mn-lt"/>
              </a:rPr>
              <a:t>DTO</a:t>
            </a:r>
            <a:r>
              <a:rPr lang="ko-KR" sz="1600" dirty="0" err="1">
                <a:ea typeface="+mn-lt"/>
                <a:cs typeface="+mn-lt"/>
              </a:rPr>
              <a:t>를</a:t>
            </a:r>
            <a:r>
              <a:rPr lang="ko-KR" sz="1600" dirty="0">
                <a:ea typeface="+mn-lt"/>
                <a:cs typeface="+mn-lt"/>
              </a:rPr>
              <a:t> 받은 서버가 </a:t>
            </a:r>
            <a:r>
              <a:rPr lang="ko-KR" sz="1600" dirty="0" err="1">
                <a:ea typeface="+mn-lt"/>
                <a:cs typeface="+mn-lt"/>
              </a:rPr>
              <a:t>DAO</a:t>
            </a:r>
            <a:r>
              <a:rPr lang="ko-KR" altLang="en-US" sz="1600" dirty="0" err="1">
                <a:ea typeface="+mn-lt"/>
                <a:cs typeface="+mn-lt"/>
              </a:rPr>
              <a:t>를</a:t>
            </a:r>
            <a:r>
              <a:rPr lang="ko-KR" altLang="en-US" sz="1600" dirty="0">
                <a:ea typeface="+mn-lt"/>
                <a:cs typeface="+mn-lt"/>
              </a:rPr>
              <a:t> 이용하여 데이터베이스로 </a:t>
            </a:r>
            <a:r>
              <a:rPr lang="ko-KR" sz="1600" dirty="0">
                <a:ea typeface="+mn-lt"/>
                <a:cs typeface="+mn-lt"/>
              </a:rPr>
              <a:t>데이터를 집어넣습니다</a:t>
            </a:r>
            <a:r>
              <a:rPr lang="en-US" altLang="ko-KR" sz="1600" dirty="0">
                <a:ea typeface="+mn-lt"/>
                <a:cs typeface="+mn-lt"/>
              </a:rPr>
              <a:t>.</a:t>
            </a:r>
            <a:endParaRPr lang="ko-KR" altLang="en-US" dirty="0">
              <a:ea typeface="+mn-lt"/>
              <a:cs typeface="+mn-lt"/>
            </a:endParaRPr>
          </a:p>
          <a:p>
            <a:endParaRPr lang="ko-KR" altLang="en-US" sz="1600" dirty="0">
              <a:solidFill>
                <a:srgbClr val="222222"/>
              </a:solidFill>
              <a:latin typeface="Nanum Gothic"/>
              <a:ea typeface="맑은 고딕"/>
            </a:endParaRPr>
          </a:p>
          <a:p>
            <a:endParaRPr lang="en-US" altLang="ko-KR" sz="1600" dirty="0">
              <a:solidFill>
                <a:srgbClr val="222222"/>
              </a:solidFill>
              <a:latin typeface="Nanum Gothic"/>
              <a:ea typeface="맑은 고딕"/>
            </a:endParaRPr>
          </a:p>
        </p:txBody>
      </p:sp>
      <p:sp>
        <p:nvSpPr>
          <p:cNvPr id="6" name="TextBox 5">
            <a:extLst>
              <a:ext uri="{FF2B5EF4-FFF2-40B4-BE49-F238E27FC236}">
                <a16:creationId xmlns:a16="http://schemas.microsoft.com/office/drawing/2014/main" id="{607C641A-148C-0205-7DCF-DE7BCE02C9C9}"/>
              </a:ext>
            </a:extLst>
          </p:cNvPr>
          <p:cNvSpPr txBox="1"/>
          <p:nvPr/>
        </p:nvSpPr>
        <p:spPr>
          <a:xfrm>
            <a:off x="7660914" y="4423692"/>
            <a:ext cx="3436669"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altLang="ko-KR" sz="1600" dirty="0">
                <a:solidFill>
                  <a:srgbClr val="222222"/>
                </a:solidFill>
                <a:latin typeface="Calibri"/>
                <a:ea typeface="+mn-lt"/>
                <a:cs typeface="Calibri"/>
              </a:rPr>
              <a:t>    </a:t>
            </a:r>
            <a:r>
              <a:rPr lang="ko-KR" altLang="en-US" sz="1600" dirty="0">
                <a:solidFill>
                  <a:srgbClr val="222222"/>
                </a:solidFill>
                <a:latin typeface="Calibri"/>
                <a:ea typeface="+mn-lt"/>
                <a:cs typeface="Calibri"/>
              </a:rPr>
              <a:t>기능별</a:t>
            </a:r>
            <a:r>
              <a:rPr lang="en-US" altLang="ko-KR" sz="1600" dirty="0">
                <a:solidFill>
                  <a:srgbClr val="222222"/>
                </a:solidFill>
                <a:latin typeface="Calibri"/>
                <a:ea typeface="+mn-lt"/>
                <a:cs typeface="Calibri"/>
              </a:rPr>
              <a:t> DTO </a:t>
            </a:r>
            <a:endParaRPr lang="ko-KR" altLang="en-US" sz="1600" dirty="0">
              <a:latin typeface="Calibri"/>
              <a:ea typeface="맑은 고딕"/>
              <a:cs typeface="Calibri"/>
            </a:endParaRPr>
          </a:p>
          <a:p>
            <a:pPr>
              <a:buFont typeface="Arial"/>
              <a:buChar char="•"/>
            </a:pPr>
            <a:endParaRPr lang="en-US" altLang="ko-KR" sz="1600" dirty="0">
              <a:solidFill>
                <a:srgbClr val="222222"/>
              </a:solidFill>
              <a:latin typeface="Calibri"/>
              <a:ea typeface="맑은 고딕"/>
              <a:cs typeface="Calibri"/>
            </a:endParaRPr>
          </a:p>
          <a:p>
            <a:pPr>
              <a:buFont typeface="Arial"/>
              <a:buChar char="•"/>
            </a:pPr>
            <a:endParaRPr lang="en-US" altLang="ko-KR" sz="1600" dirty="0">
              <a:solidFill>
                <a:srgbClr val="222222"/>
              </a:solidFill>
              <a:latin typeface="Calibri"/>
              <a:ea typeface="맑은 고딕"/>
              <a:cs typeface="+mn-lt"/>
            </a:endParaRPr>
          </a:p>
          <a:p>
            <a:pPr>
              <a:buFont typeface="Arial"/>
              <a:buChar char="•"/>
            </a:pPr>
            <a:r>
              <a:rPr lang="en-US" altLang="ko-KR" sz="1600" dirty="0">
                <a:solidFill>
                  <a:srgbClr val="222222"/>
                </a:solidFill>
                <a:latin typeface="Calibri"/>
                <a:ea typeface="맑은 고딕"/>
                <a:cs typeface="+mn-lt"/>
              </a:rPr>
              <a:t>    </a:t>
            </a:r>
            <a:r>
              <a:rPr lang="en-US" altLang="ko-KR" sz="1600" dirty="0" err="1">
                <a:solidFill>
                  <a:srgbClr val="222222"/>
                </a:solidFill>
                <a:latin typeface="Calibri"/>
                <a:ea typeface="맑은 고딕"/>
                <a:cs typeface="+mn-lt"/>
              </a:rPr>
              <a:t>중앙</a:t>
            </a:r>
            <a:r>
              <a:rPr lang="en-US" altLang="ko-KR" sz="1600" dirty="0">
                <a:solidFill>
                  <a:srgbClr val="222222"/>
                </a:solidFill>
                <a:latin typeface="Calibri"/>
                <a:ea typeface="맑은 고딕"/>
                <a:cs typeface="+mn-lt"/>
              </a:rPr>
              <a:t> </a:t>
            </a:r>
            <a:r>
              <a:rPr lang="en-US" altLang="ko-KR" sz="1600" dirty="0" err="1">
                <a:solidFill>
                  <a:srgbClr val="222222"/>
                </a:solidFill>
                <a:latin typeface="Calibri"/>
                <a:ea typeface="맑은 고딕"/>
                <a:cs typeface="+mn-lt"/>
              </a:rPr>
              <a:t>집중형</a:t>
            </a:r>
            <a:r>
              <a:rPr lang="en-US" altLang="ko-KR" sz="1600" dirty="0">
                <a:solidFill>
                  <a:srgbClr val="222222"/>
                </a:solidFill>
                <a:latin typeface="Calibri"/>
                <a:ea typeface="맑은 고딕"/>
                <a:cs typeface="+mn-lt"/>
              </a:rPr>
              <a:t> DTO</a:t>
            </a:r>
          </a:p>
          <a:p>
            <a:pPr>
              <a:buFont typeface="Arial"/>
              <a:buChar char="•"/>
            </a:pPr>
            <a:endParaRPr lang="en-US" altLang="ko-KR" dirty="0">
              <a:solidFill>
                <a:srgbClr val="222222"/>
              </a:solidFill>
              <a:latin typeface="Nanum Gothic"/>
              <a:ea typeface="맑은 고딕"/>
              <a:cs typeface="+mn-lt"/>
            </a:endParaRPr>
          </a:p>
          <a:p>
            <a:pPr>
              <a:buFont typeface="Arial"/>
              <a:buChar char="•"/>
            </a:pPr>
            <a:endParaRPr lang="en-US" altLang="ko-KR" sz="1600" dirty="0">
              <a:solidFill>
                <a:srgbClr val="222222"/>
              </a:solidFill>
              <a:latin typeface="맑은 고딕"/>
              <a:ea typeface="맑은 고딕"/>
              <a:cs typeface="Calibri"/>
            </a:endParaRPr>
          </a:p>
          <a:p>
            <a:pPr>
              <a:buFont typeface="Arial"/>
              <a:buChar char="•"/>
            </a:pPr>
            <a:endParaRPr lang="en-US" altLang="ko-KR" sz="1600" dirty="0">
              <a:solidFill>
                <a:srgbClr val="222222"/>
              </a:solidFill>
              <a:latin typeface="Nanum Gothic"/>
              <a:ea typeface="맑은 고딕"/>
              <a:cs typeface="Calibri"/>
            </a:endParaRPr>
          </a:p>
          <a:p>
            <a:endParaRPr lang="ko-KR" altLang="en-US" sz="1600" dirty="0">
              <a:solidFill>
                <a:srgbClr val="222222"/>
              </a:solidFill>
              <a:latin typeface="Nanum Gothic"/>
              <a:ea typeface="맑은 고딕"/>
              <a:cs typeface="Calibri"/>
            </a:endParaRPr>
          </a:p>
        </p:txBody>
      </p:sp>
      <p:pic>
        <p:nvPicPr>
          <p:cNvPr id="7" name="그래픽 7" descr="확인 표시 단색으로 채워진">
            <a:extLst>
              <a:ext uri="{FF2B5EF4-FFF2-40B4-BE49-F238E27FC236}">
                <a16:creationId xmlns:a16="http://schemas.microsoft.com/office/drawing/2014/main" id="{3D97AC58-EE2E-1CD1-1A38-1698886D86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87820" y="4378175"/>
            <a:ext cx="372307" cy="362079"/>
          </a:xfrm>
          <a:prstGeom prst="rect">
            <a:avLst/>
          </a:prstGeom>
        </p:spPr>
      </p:pic>
    </p:spTree>
    <p:extLst>
      <p:ext uri="{BB962C8B-B14F-4D97-AF65-F5344CB8AC3E}">
        <p14:creationId xmlns:p14="http://schemas.microsoft.com/office/powerpoint/2010/main" val="2517693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95" y="779237"/>
            <a:ext cx="6039387" cy="599972"/>
          </a:xfrm>
          <a:prstGeom prst="rect">
            <a:avLst/>
          </a:prstGeom>
          <a:noFill/>
        </p:spPr>
        <p:txBody>
          <a:bodyPr wrap="square" lIns="91440" tIns="45720" rIns="91440" bIns="45720" rtlCol="0" anchor="t">
            <a:spAutoFit/>
          </a:bodyPr>
          <a:lstStyle/>
          <a:p>
            <a:pPr algn="ctr">
              <a:lnSpc>
                <a:spcPct val="110000"/>
              </a:lnSpc>
            </a:pPr>
            <a:r>
              <a:rPr lang="ko-KR" altLang="id-ID" sz="3200" b="1" spc="300" dirty="0">
                <a:solidFill>
                  <a:schemeClr val="tx1">
                    <a:lumMod val="75000"/>
                    <a:lumOff val="25000"/>
                  </a:schemeClr>
                </a:solidFill>
                <a:latin typeface="Montserrat"/>
                <a:ea typeface="맑은 고딕"/>
              </a:rPr>
              <a:t>데이터 분석 : 필터링</a:t>
            </a:r>
            <a:endParaRPr lang="id-ID" sz="3200" b="1" spc="300" dirty="0">
              <a:solidFill>
                <a:schemeClr val="tx1">
                  <a:lumMod val="75000"/>
                  <a:lumOff val="25000"/>
                </a:schemeClr>
              </a:solidFill>
              <a:latin typeface="Montserrat"/>
            </a:endParaRPr>
          </a:p>
        </p:txBody>
      </p:sp>
      <p:sp>
        <p:nvSpPr>
          <p:cNvPr id="5" name="Rectangle 4"/>
          <p:cNvSpPr/>
          <p:nvPr/>
        </p:nvSpPr>
        <p:spPr>
          <a:xfrm>
            <a:off x="2375337" y="2728539"/>
            <a:ext cx="3182274" cy="261610"/>
          </a:xfrm>
          <a:prstGeom prst="rect">
            <a:avLst/>
          </a:prstGeom>
        </p:spPr>
        <p:txBody>
          <a:bodyPr wrap="square" lIns="91440" tIns="45720" rIns="91440" bIns="45720" anchor="t">
            <a:spAutoFit/>
          </a:bodyPr>
          <a:lstStyle/>
          <a:p>
            <a:pPr algn="just"/>
            <a:r>
              <a:rPr lang="id-ID" sz="1100" dirty="0">
                <a:ea typeface="+mn-lt"/>
                <a:cs typeface="+mn-lt"/>
              </a:rPr>
              <a:t> :</a:t>
            </a:r>
            <a:r>
              <a:rPr lang="id-ID" altLang="ko-KR" sz="1100" dirty="0">
                <a:ea typeface="+mn-lt"/>
                <a:cs typeface="+mn-lt"/>
              </a:rPr>
              <a:t> </a:t>
            </a:r>
            <a:r>
              <a:rPr lang="ko-KR" altLang="id-ID" sz="1100" dirty="0">
                <a:ea typeface="+mn-lt"/>
                <a:cs typeface="+mn-lt"/>
              </a:rPr>
              <a:t>호텔</a:t>
            </a:r>
            <a:r>
              <a:rPr lang="id-ID" altLang="ko-KR" sz="1100" dirty="0">
                <a:ea typeface="+mn-lt"/>
                <a:cs typeface="+mn-lt"/>
              </a:rPr>
              <a:t> </a:t>
            </a:r>
            <a:r>
              <a:rPr lang="ko-KR" altLang="id-ID" sz="1100" dirty="0">
                <a:ea typeface="+mn-lt"/>
                <a:cs typeface="+mn-lt"/>
              </a:rPr>
              <a:t>메인</a:t>
            </a:r>
            <a:r>
              <a:rPr lang="id-ID" altLang="ko-KR" sz="1100" dirty="0">
                <a:ea typeface="+mn-lt"/>
                <a:cs typeface="+mn-lt"/>
              </a:rPr>
              <a:t> </a:t>
            </a:r>
            <a:r>
              <a:rPr lang="ko-KR" altLang="id-ID" sz="1100" dirty="0">
                <a:ea typeface="+mn-lt"/>
                <a:cs typeface="+mn-lt"/>
              </a:rPr>
              <a:t>정보</a:t>
            </a:r>
            <a:r>
              <a:rPr lang="id-ID" sz="1100" dirty="0">
                <a:ea typeface="+mn-lt"/>
                <a:cs typeface="+mn-lt"/>
              </a:rPr>
              <a:t> +</a:t>
            </a:r>
            <a:r>
              <a:rPr lang="id-ID" altLang="ko-KR" sz="1100" dirty="0">
                <a:ea typeface="+mn-lt"/>
                <a:cs typeface="+mn-lt"/>
              </a:rPr>
              <a:t> </a:t>
            </a:r>
            <a:r>
              <a:rPr lang="ko-KR" altLang="id-ID" sz="1100" dirty="0">
                <a:ea typeface="+mn-lt"/>
                <a:cs typeface="+mn-lt"/>
              </a:rPr>
              <a:t>메인</a:t>
            </a:r>
            <a:r>
              <a:rPr lang="id-ID" altLang="ko-KR" sz="1100" dirty="0">
                <a:ea typeface="+mn-lt"/>
                <a:cs typeface="+mn-lt"/>
              </a:rPr>
              <a:t> </a:t>
            </a:r>
            <a:r>
              <a:rPr lang="ko-KR" altLang="id-ID" sz="1100" dirty="0">
                <a:ea typeface="+mn-lt"/>
                <a:cs typeface="+mn-lt"/>
              </a:rPr>
              <a:t>이미지</a:t>
            </a:r>
            <a:r>
              <a:rPr lang="id-ID" sz="1100" dirty="0">
                <a:ea typeface="+mn-lt"/>
                <a:cs typeface="+mn-lt"/>
              </a:rPr>
              <a:t> +</a:t>
            </a:r>
            <a:r>
              <a:rPr lang="id-ID" altLang="ko-KR" sz="1100" dirty="0">
                <a:ea typeface="+mn-lt"/>
                <a:cs typeface="+mn-lt"/>
              </a:rPr>
              <a:t> </a:t>
            </a:r>
            <a:r>
              <a:rPr lang="ko-KR" altLang="id-ID" sz="1100" dirty="0">
                <a:ea typeface="+mn-lt"/>
                <a:cs typeface="+mn-lt"/>
              </a:rPr>
              <a:t>평점</a:t>
            </a:r>
            <a:endParaRPr lang="id-ID" dirty="0"/>
          </a:p>
        </p:txBody>
      </p:sp>
      <p:sp>
        <p:nvSpPr>
          <p:cNvPr id="6" name="TextBox 5"/>
          <p:cNvSpPr txBox="1"/>
          <p:nvPr/>
        </p:nvSpPr>
        <p:spPr>
          <a:xfrm>
            <a:off x="2375336" y="2385222"/>
            <a:ext cx="4193945" cy="338554"/>
          </a:xfrm>
          <a:prstGeom prst="rect">
            <a:avLst/>
          </a:prstGeom>
          <a:noFill/>
        </p:spPr>
        <p:txBody>
          <a:bodyPr wrap="square" lIns="91440" tIns="45720" rIns="91440" bIns="45720" rtlCol="0" anchor="t">
            <a:spAutoFit/>
          </a:bodyPr>
          <a:lstStyle/>
          <a:p>
            <a:r>
              <a:rPr lang="ko-KR" sz="1600" spc="300" dirty="0">
                <a:ea typeface="+mn-lt"/>
                <a:cs typeface="+mn-lt"/>
              </a:rPr>
              <a:t>호텔</a:t>
            </a:r>
            <a:r>
              <a:rPr lang="id-ID" sz="1600" spc="300" dirty="0">
                <a:ea typeface="+mn-lt"/>
                <a:cs typeface="+mn-lt"/>
              </a:rPr>
              <a:t> </a:t>
            </a:r>
            <a:r>
              <a:rPr lang="ko-KR" sz="1600" spc="300" dirty="0">
                <a:ea typeface="+mn-lt"/>
                <a:cs typeface="+mn-lt"/>
              </a:rPr>
              <a:t>검색</a:t>
            </a:r>
            <a:r>
              <a:rPr lang="id-ID" sz="1600" spc="300" dirty="0">
                <a:ea typeface="+mn-lt"/>
                <a:cs typeface="+mn-lt"/>
              </a:rPr>
              <a:t>, </a:t>
            </a:r>
            <a:r>
              <a:rPr lang="ko-KR" sz="1600" spc="300" dirty="0">
                <a:ea typeface="+mn-lt"/>
                <a:cs typeface="+mn-lt"/>
              </a:rPr>
              <a:t>필터링</a:t>
            </a:r>
            <a:r>
              <a:rPr lang="id-ID" sz="1600" spc="300" dirty="0">
                <a:ea typeface="+mn-lt"/>
                <a:cs typeface="+mn-lt"/>
              </a:rPr>
              <a:t>, </a:t>
            </a:r>
            <a:r>
              <a:rPr lang="ko-KR" sz="1600" spc="300" dirty="0">
                <a:ea typeface="+mn-lt"/>
                <a:cs typeface="+mn-lt"/>
              </a:rPr>
              <a:t>정렬</a:t>
            </a:r>
            <a:r>
              <a:rPr lang="id-ID" sz="1600" spc="300" dirty="0">
                <a:ea typeface="+mn-lt"/>
                <a:cs typeface="+mn-lt"/>
              </a:rPr>
              <a:t> </a:t>
            </a:r>
            <a:r>
              <a:rPr lang="ko-KR" sz="1600" spc="300" dirty="0">
                <a:ea typeface="+mn-lt"/>
                <a:cs typeface="+mn-lt"/>
              </a:rPr>
              <a:t>합친</a:t>
            </a:r>
            <a:r>
              <a:rPr lang="id-ID" sz="1600" spc="300" dirty="0">
                <a:ea typeface="+mn-lt"/>
                <a:cs typeface="+mn-lt"/>
              </a:rPr>
              <a:t> </a:t>
            </a:r>
            <a:r>
              <a:rPr lang="ko-KR" sz="1600" spc="300" dirty="0">
                <a:ea typeface="+mn-lt"/>
                <a:cs typeface="+mn-lt"/>
              </a:rPr>
              <a:t>리스트</a:t>
            </a:r>
            <a:endParaRPr lang="ko-KR" dirty="0">
              <a:ea typeface="+mn-lt"/>
              <a:cs typeface="+mn-lt"/>
            </a:endParaRPr>
          </a:p>
        </p:txBody>
      </p:sp>
      <p:sp>
        <p:nvSpPr>
          <p:cNvPr id="8" name="Rectangle 7"/>
          <p:cNvSpPr/>
          <p:nvPr/>
        </p:nvSpPr>
        <p:spPr>
          <a:xfrm>
            <a:off x="7993726" y="2723776"/>
            <a:ext cx="3182274" cy="1059777"/>
          </a:xfrm>
          <a:prstGeom prst="rect">
            <a:avLst/>
          </a:prstGeom>
        </p:spPr>
        <p:txBody>
          <a:bodyPr wrap="square" lIns="91440" tIns="45720" rIns="91440" bIns="45720" anchor="t">
            <a:spAutoFit/>
          </a:bodyPr>
          <a:lstStyle/>
          <a:p>
            <a:pPr algn="just"/>
            <a:r>
              <a:rPr lang="ko-KR" sz="1100" dirty="0">
                <a:ea typeface="+mn-lt"/>
                <a:cs typeface="+mn-lt"/>
              </a:rPr>
              <a:t>청결한</a:t>
            </a:r>
            <a:r>
              <a:rPr lang="id-ID" sz="1100" dirty="0">
                <a:ea typeface="+mn-lt"/>
                <a:cs typeface="+mn-lt"/>
              </a:rPr>
              <a:t>(</a:t>
            </a:r>
            <a:r>
              <a:rPr lang="ko-KR" sz="1100" dirty="0">
                <a:ea typeface="+mn-lt"/>
                <a:cs typeface="+mn-lt"/>
              </a:rPr>
              <a:t>금연</a:t>
            </a:r>
            <a:r>
              <a:rPr lang="id-ID" sz="1100" dirty="0">
                <a:ea typeface="+mn-lt"/>
                <a:cs typeface="+mn-lt"/>
              </a:rPr>
              <a:t>, </a:t>
            </a:r>
            <a:r>
              <a:rPr lang="ko-KR" sz="1100" dirty="0">
                <a:ea typeface="+mn-lt"/>
                <a:cs typeface="+mn-lt"/>
              </a:rPr>
              <a:t>욕실용품</a:t>
            </a:r>
            <a:r>
              <a:rPr lang="id-ID" sz="1100" dirty="0">
                <a:ea typeface="+mn-lt"/>
                <a:cs typeface="+mn-lt"/>
              </a:rPr>
              <a:t>, </a:t>
            </a:r>
            <a:r>
              <a:rPr lang="ko-KR" sz="1100" dirty="0" err="1">
                <a:ea typeface="+mn-lt"/>
                <a:cs typeface="+mn-lt"/>
              </a:rPr>
              <a:t>객실샤워실</a:t>
            </a:r>
            <a:r>
              <a:rPr lang="id-ID" sz="1100" dirty="0">
                <a:ea typeface="+mn-lt"/>
                <a:cs typeface="+mn-lt"/>
              </a:rPr>
              <a:t>), </a:t>
            </a:r>
            <a:r>
              <a:rPr lang="ko-KR" sz="1100" dirty="0">
                <a:ea typeface="+mn-lt"/>
                <a:cs typeface="+mn-lt"/>
              </a:rPr>
              <a:t>편의시설</a:t>
            </a:r>
            <a:r>
              <a:rPr lang="id-ID" sz="1100" dirty="0">
                <a:ea typeface="+mn-lt"/>
                <a:cs typeface="+mn-lt"/>
              </a:rPr>
              <a:t>(</a:t>
            </a:r>
            <a:r>
              <a:rPr lang="ko-KR" sz="1100" dirty="0">
                <a:ea typeface="+mn-lt"/>
                <a:cs typeface="+mn-lt"/>
              </a:rPr>
              <a:t>피트니스</a:t>
            </a:r>
            <a:r>
              <a:rPr lang="id-ID" sz="1100" i="0" dirty="0">
                <a:effectLst/>
                <a:ea typeface="+mn-lt"/>
                <a:cs typeface="+mn-lt"/>
              </a:rPr>
              <a:t>,</a:t>
            </a:r>
            <a:r>
              <a:rPr lang="id-ID" sz="1100" dirty="0">
                <a:ea typeface="+mn-lt"/>
                <a:cs typeface="+mn-lt"/>
              </a:rPr>
              <a:t> </a:t>
            </a:r>
            <a:r>
              <a:rPr lang="ko-KR" sz="1100" dirty="0">
                <a:ea typeface="+mn-lt"/>
                <a:cs typeface="+mn-lt"/>
              </a:rPr>
              <a:t>수영장</a:t>
            </a:r>
            <a:r>
              <a:rPr lang="id-ID" sz="1100" i="0" dirty="0">
                <a:effectLst/>
                <a:ea typeface="+mn-lt"/>
                <a:cs typeface="+mn-lt"/>
              </a:rPr>
              <a:t>,</a:t>
            </a:r>
            <a:r>
              <a:rPr lang="id-ID" sz="1100" dirty="0">
                <a:ea typeface="+mn-lt"/>
                <a:cs typeface="+mn-lt"/>
              </a:rPr>
              <a:t> </a:t>
            </a:r>
            <a:r>
              <a:rPr lang="ko-KR" sz="1100" dirty="0">
                <a:ea typeface="+mn-lt"/>
                <a:cs typeface="+mn-lt"/>
              </a:rPr>
              <a:t>사우나</a:t>
            </a:r>
            <a:r>
              <a:rPr lang="id-ID" sz="1100" i="0" dirty="0">
                <a:effectLst/>
                <a:ea typeface="+mn-lt"/>
                <a:cs typeface="+mn-lt"/>
              </a:rPr>
              <a:t>,</a:t>
            </a:r>
            <a:r>
              <a:rPr lang="id-ID" sz="1100" dirty="0">
                <a:ea typeface="+mn-lt"/>
                <a:cs typeface="+mn-lt"/>
              </a:rPr>
              <a:t> </a:t>
            </a:r>
            <a:r>
              <a:rPr lang="ko-KR" sz="1100" dirty="0">
                <a:ea typeface="+mn-lt"/>
                <a:cs typeface="+mn-lt"/>
              </a:rPr>
              <a:t>레스토랑</a:t>
            </a:r>
            <a:r>
              <a:rPr lang="id-ID" sz="1100" dirty="0">
                <a:ea typeface="+mn-lt"/>
                <a:cs typeface="+mn-lt"/>
              </a:rPr>
              <a:t>), </a:t>
            </a:r>
            <a:r>
              <a:rPr lang="ko-KR" sz="1100" dirty="0">
                <a:ea typeface="+mn-lt"/>
                <a:cs typeface="+mn-lt"/>
              </a:rPr>
              <a:t>서비스</a:t>
            </a:r>
            <a:r>
              <a:rPr lang="id-ID" sz="1100" dirty="0">
                <a:ea typeface="+mn-lt"/>
                <a:cs typeface="+mn-lt"/>
              </a:rPr>
              <a:t>(</a:t>
            </a:r>
            <a:r>
              <a:rPr lang="ko-KR" sz="1100" dirty="0">
                <a:ea typeface="+mn-lt"/>
                <a:cs typeface="+mn-lt"/>
              </a:rPr>
              <a:t>평점</a:t>
            </a:r>
            <a:r>
              <a:rPr lang="id-ID" sz="1100" dirty="0">
                <a:ea typeface="+mn-lt"/>
                <a:cs typeface="+mn-lt"/>
              </a:rPr>
              <a:t> </a:t>
            </a:r>
            <a:r>
              <a:rPr lang="ko-KR" sz="1100" dirty="0">
                <a:ea typeface="+mn-lt"/>
                <a:cs typeface="+mn-lt"/>
              </a:rPr>
              <a:t>높고</a:t>
            </a:r>
            <a:r>
              <a:rPr lang="id-ID" sz="1100" dirty="0">
                <a:ea typeface="+mn-lt"/>
                <a:cs typeface="+mn-lt"/>
              </a:rPr>
              <a:t> </a:t>
            </a:r>
            <a:r>
              <a:rPr lang="ko-KR" sz="1100" dirty="0">
                <a:ea typeface="+mn-lt"/>
                <a:cs typeface="+mn-lt"/>
              </a:rPr>
              <a:t>댓글이</a:t>
            </a:r>
            <a:r>
              <a:rPr lang="id-ID" sz="1100" dirty="0">
                <a:ea typeface="+mn-lt"/>
                <a:cs typeface="+mn-lt"/>
              </a:rPr>
              <a:t> </a:t>
            </a:r>
            <a:r>
              <a:rPr lang="ko-KR" sz="1100" dirty="0">
                <a:ea typeface="+mn-lt"/>
                <a:cs typeface="+mn-lt"/>
              </a:rPr>
              <a:t>많은</a:t>
            </a:r>
            <a:r>
              <a:rPr lang="id-ID" sz="1100" dirty="0">
                <a:ea typeface="+mn-lt"/>
                <a:cs typeface="+mn-lt"/>
              </a:rPr>
              <a:t>), </a:t>
            </a:r>
            <a:r>
              <a:rPr lang="ko-KR" sz="1100" dirty="0">
                <a:ea typeface="+mn-lt"/>
                <a:cs typeface="+mn-lt"/>
              </a:rPr>
              <a:t>장애인을</a:t>
            </a:r>
            <a:r>
              <a:rPr lang="id-ID" sz="1100" dirty="0">
                <a:ea typeface="+mn-lt"/>
                <a:cs typeface="+mn-lt"/>
              </a:rPr>
              <a:t> </a:t>
            </a:r>
            <a:r>
              <a:rPr lang="ko-KR" sz="1100" dirty="0">
                <a:ea typeface="+mn-lt"/>
                <a:cs typeface="+mn-lt"/>
              </a:rPr>
              <a:t>위한</a:t>
            </a:r>
            <a:r>
              <a:rPr lang="id-ID" sz="1100" dirty="0">
                <a:ea typeface="+mn-lt"/>
                <a:cs typeface="+mn-lt"/>
              </a:rPr>
              <a:t>(</a:t>
            </a:r>
            <a:r>
              <a:rPr lang="ko-KR" sz="1100" dirty="0">
                <a:ea typeface="+mn-lt"/>
                <a:cs typeface="+mn-lt"/>
              </a:rPr>
              <a:t>장애인편의시설</a:t>
            </a:r>
            <a:r>
              <a:rPr lang="id-ID" sz="1100" dirty="0">
                <a:ea typeface="+mn-lt"/>
                <a:cs typeface="+mn-lt"/>
              </a:rPr>
              <a:t>), </a:t>
            </a:r>
            <a:r>
              <a:rPr lang="ko-KR" sz="1100" dirty="0">
                <a:ea typeface="+mn-lt"/>
                <a:cs typeface="+mn-lt"/>
              </a:rPr>
              <a:t>반려동물을</a:t>
            </a:r>
            <a:r>
              <a:rPr lang="id-ID" sz="1100" dirty="0">
                <a:ea typeface="+mn-lt"/>
                <a:cs typeface="+mn-lt"/>
              </a:rPr>
              <a:t> </a:t>
            </a:r>
            <a:r>
              <a:rPr lang="ko-KR" sz="1100" dirty="0">
                <a:ea typeface="+mn-lt"/>
                <a:cs typeface="+mn-lt"/>
              </a:rPr>
              <a:t>위한</a:t>
            </a:r>
            <a:r>
              <a:rPr lang="id-ID" sz="1100" dirty="0">
                <a:ea typeface="+mn-lt"/>
                <a:cs typeface="+mn-lt"/>
              </a:rPr>
              <a:t>(</a:t>
            </a:r>
            <a:r>
              <a:rPr lang="ko-KR" sz="1100" dirty="0" err="1">
                <a:ea typeface="+mn-lt"/>
                <a:cs typeface="+mn-lt"/>
              </a:rPr>
              <a:t>반려견동반</a:t>
            </a:r>
            <a:r>
              <a:rPr lang="id-ID" sz="1100" dirty="0">
                <a:ea typeface="+mn-lt"/>
                <a:cs typeface="+mn-lt"/>
              </a:rPr>
              <a:t>)</a:t>
            </a:r>
          </a:p>
          <a:p>
            <a:pPr algn="just">
              <a:lnSpc>
                <a:spcPct val="200000"/>
              </a:lnSpc>
            </a:pPr>
            <a:endParaRPr lang="id-ID" sz="11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p:cNvSpPr txBox="1"/>
          <p:nvPr/>
        </p:nvSpPr>
        <p:spPr>
          <a:xfrm>
            <a:off x="7993725" y="2385222"/>
            <a:ext cx="2355619" cy="338554"/>
          </a:xfrm>
          <a:prstGeom prst="rect">
            <a:avLst/>
          </a:prstGeom>
          <a:noFill/>
        </p:spPr>
        <p:txBody>
          <a:bodyPr wrap="square" lIns="91440" tIns="45720" rIns="91440" bIns="45720" rtlCol="0" anchor="t">
            <a:spAutoFit/>
          </a:bodyPr>
          <a:lstStyle/>
          <a:p>
            <a:r>
              <a:rPr lang="ko-KR" altLang="en-US" sz="1600" spc="300" dirty="0">
                <a:ea typeface="+mn-lt"/>
                <a:cs typeface="+mn-lt"/>
              </a:rPr>
              <a:t>편의시설</a:t>
            </a:r>
            <a:r>
              <a:rPr lang="id-ID" altLang="ko-KR" sz="1600" spc="300" dirty="0">
                <a:ea typeface="+mn-lt"/>
                <a:cs typeface="+mn-lt"/>
              </a:rPr>
              <a:t> </a:t>
            </a:r>
            <a:r>
              <a:rPr lang="ko-KR" altLang="en-US" sz="1600" spc="300" dirty="0">
                <a:ea typeface="+mn-lt"/>
                <a:cs typeface="+mn-lt"/>
              </a:rPr>
              <a:t>종류</a:t>
            </a:r>
            <a:endParaRPr lang="ko-KR" altLang="en-US" dirty="0"/>
          </a:p>
        </p:txBody>
      </p:sp>
      <p:sp>
        <p:nvSpPr>
          <p:cNvPr id="11" name="Rectangle 10"/>
          <p:cNvSpPr/>
          <p:nvPr/>
        </p:nvSpPr>
        <p:spPr>
          <a:xfrm>
            <a:off x="2594412" y="4738884"/>
            <a:ext cx="3182274" cy="1059777"/>
          </a:xfrm>
          <a:prstGeom prst="rect">
            <a:avLst/>
          </a:prstGeom>
        </p:spPr>
        <p:txBody>
          <a:bodyPr wrap="square">
            <a:spAutoFit/>
          </a:bodyPr>
          <a:lstStyle/>
          <a:p>
            <a:pPr algn="just">
              <a:lnSpc>
                <a:spcPct val="200000"/>
              </a:lnSpc>
            </a:pPr>
            <a:r>
              <a:rPr lang="id-ID" sz="1100" i="0" dirty="0">
                <a:solidFill>
                  <a:schemeClr val="tx1">
                    <a:lumMod val="50000"/>
                    <a:lumOff val="50000"/>
                  </a:schemeClr>
                </a:solidFill>
                <a:effectLst/>
                <a:latin typeface="Open Sans" panose="020B0606030504020204" pitchFamily="34" charset="0"/>
                <a:ea typeface="Open Sans" panose="020B0606030504020204" pitchFamily="34" charset="0"/>
                <a:cs typeface="Open Sans" panose="020B0606030504020204" pitchFamily="34" charset="0"/>
              </a:rPr>
              <a:t>Lorem ipsum dolor sit amet, lacus nulla ac netus nibh aliquet, porttitor ligula justo libero vivamus porttitor dolor, conubia mollit. </a:t>
            </a:r>
            <a:endParaRPr lang="id-ID" sz="11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p:cNvSpPr txBox="1"/>
          <p:nvPr/>
        </p:nvSpPr>
        <p:spPr>
          <a:xfrm>
            <a:off x="2594411" y="4400330"/>
            <a:ext cx="2355620" cy="338554"/>
          </a:xfrm>
          <a:prstGeom prst="rect">
            <a:avLst/>
          </a:prstGeom>
          <a:noFill/>
        </p:spPr>
        <p:txBody>
          <a:bodyPr wrap="square" rtlCol="0">
            <a:spAutoFit/>
          </a:bodyPr>
          <a:lstStyle/>
          <a:p>
            <a:r>
              <a:rPr lang="id-ID" sz="1600" b="1" spc="300" dirty="0">
                <a:solidFill>
                  <a:schemeClr val="tx1">
                    <a:lumMod val="75000"/>
                    <a:lumOff val="25000"/>
                  </a:schemeClr>
                </a:solidFill>
                <a:latin typeface="Montserrat" panose="00000500000000000000" pitchFamily="50" charset="0"/>
              </a:rPr>
              <a:t>LOREM IPSUM</a:t>
            </a:r>
          </a:p>
        </p:txBody>
      </p:sp>
      <p:sp>
        <p:nvSpPr>
          <p:cNvPr id="14" name="Rectangle 13"/>
          <p:cNvSpPr/>
          <p:nvPr/>
        </p:nvSpPr>
        <p:spPr>
          <a:xfrm>
            <a:off x="7993726" y="4738884"/>
            <a:ext cx="3182274" cy="1059777"/>
          </a:xfrm>
          <a:prstGeom prst="rect">
            <a:avLst/>
          </a:prstGeom>
        </p:spPr>
        <p:txBody>
          <a:bodyPr wrap="square">
            <a:spAutoFit/>
          </a:bodyPr>
          <a:lstStyle/>
          <a:p>
            <a:pPr algn="just">
              <a:lnSpc>
                <a:spcPct val="200000"/>
              </a:lnSpc>
            </a:pPr>
            <a:r>
              <a:rPr lang="id-ID" sz="1100" i="0" dirty="0">
                <a:solidFill>
                  <a:schemeClr val="tx1">
                    <a:lumMod val="50000"/>
                    <a:lumOff val="50000"/>
                  </a:schemeClr>
                </a:solidFill>
                <a:effectLst/>
                <a:latin typeface="Open Sans" panose="020B0606030504020204" pitchFamily="34" charset="0"/>
                <a:ea typeface="Open Sans" panose="020B0606030504020204" pitchFamily="34" charset="0"/>
                <a:cs typeface="Open Sans" panose="020B0606030504020204" pitchFamily="34" charset="0"/>
              </a:rPr>
              <a:t>Lorem ipsum dolor sit amet, lacus nulla ac netus nibh aliquet, porttitor ligula justo libero vivamus porttitor dolor, conubia mollit. </a:t>
            </a:r>
            <a:endParaRPr lang="id-ID" sz="11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p:cNvSpPr txBox="1"/>
          <p:nvPr/>
        </p:nvSpPr>
        <p:spPr>
          <a:xfrm>
            <a:off x="7993725" y="4400330"/>
            <a:ext cx="2355620" cy="338554"/>
          </a:xfrm>
          <a:prstGeom prst="rect">
            <a:avLst/>
          </a:prstGeom>
          <a:noFill/>
        </p:spPr>
        <p:txBody>
          <a:bodyPr wrap="square" rtlCol="0">
            <a:spAutoFit/>
          </a:bodyPr>
          <a:lstStyle/>
          <a:p>
            <a:r>
              <a:rPr lang="id-ID" sz="1600" b="1" spc="300" dirty="0">
                <a:solidFill>
                  <a:schemeClr val="tx1">
                    <a:lumMod val="75000"/>
                    <a:lumOff val="25000"/>
                  </a:schemeClr>
                </a:solidFill>
                <a:latin typeface="Montserrat" panose="00000500000000000000" pitchFamily="50" charset="0"/>
              </a:rPr>
              <a:t>LOREM IPSUM</a:t>
            </a:r>
          </a:p>
        </p:txBody>
      </p:sp>
      <p:sp>
        <p:nvSpPr>
          <p:cNvPr id="21" name="Oval 20"/>
          <p:cNvSpPr/>
          <p:nvPr/>
        </p:nvSpPr>
        <p:spPr>
          <a:xfrm>
            <a:off x="6349964" y="2445625"/>
            <a:ext cx="1248295" cy="1248295"/>
          </a:xfrm>
          <a:prstGeom prst="ellipse">
            <a:avLst/>
          </a:prstGeom>
          <a:solidFill>
            <a:srgbClr val="00B9FF"/>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50653" y="2445625"/>
            <a:ext cx="1248295" cy="1248295"/>
          </a:xfrm>
          <a:prstGeom prst="ellipse">
            <a:avLst/>
          </a:prstGeom>
          <a:solidFill>
            <a:srgbClr val="00B9FF"/>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a:spLocks noEditPoints="1"/>
          </p:cNvSpPr>
          <p:nvPr/>
        </p:nvSpPr>
        <p:spPr bwMode="auto">
          <a:xfrm>
            <a:off x="6719700" y="2715232"/>
            <a:ext cx="508827" cy="550911"/>
          </a:xfrm>
          <a:custGeom>
            <a:avLst/>
            <a:gdLst>
              <a:gd name="T0" fmla="*/ 697 w 697"/>
              <a:gd name="T1" fmla="*/ 80 h 757"/>
              <a:gd name="T2" fmla="*/ 595 w 697"/>
              <a:gd name="T3" fmla="*/ 80 h 757"/>
              <a:gd name="T4" fmla="*/ 595 w 697"/>
              <a:gd name="T5" fmla="*/ 757 h 757"/>
              <a:gd name="T6" fmla="*/ 697 w 697"/>
              <a:gd name="T7" fmla="*/ 757 h 757"/>
              <a:gd name="T8" fmla="*/ 697 w 697"/>
              <a:gd name="T9" fmla="*/ 80 h 757"/>
              <a:gd name="T10" fmla="*/ 548 w 697"/>
              <a:gd name="T11" fmla="*/ 375 h 757"/>
              <a:gd name="T12" fmla="*/ 446 w 697"/>
              <a:gd name="T13" fmla="*/ 375 h 757"/>
              <a:gd name="T14" fmla="*/ 446 w 697"/>
              <a:gd name="T15" fmla="*/ 425 h 757"/>
              <a:gd name="T16" fmla="*/ 548 w 697"/>
              <a:gd name="T17" fmla="*/ 425 h 757"/>
              <a:gd name="T18" fmla="*/ 548 w 697"/>
              <a:gd name="T19" fmla="*/ 375 h 757"/>
              <a:gd name="T20" fmla="*/ 102 w 697"/>
              <a:gd name="T21" fmla="*/ 222 h 757"/>
              <a:gd name="T22" fmla="*/ 0 w 697"/>
              <a:gd name="T23" fmla="*/ 222 h 757"/>
              <a:gd name="T24" fmla="*/ 0 w 697"/>
              <a:gd name="T25" fmla="*/ 272 h 757"/>
              <a:gd name="T26" fmla="*/ 102 w 697"/>
              <a:gd name="T27" fmla="*/ 272 h 757"/>
              <a:gd name="T28" fmla="*/ 102 w 697"/>
              <a:gd name="T29" fmla="*/ 222 h 757"/>
              <a:gd name="T30" fmla="*/ 251 w 697"/>
              <a:gd name="T31" fmla="*/ 287 h 757"/>
              <a:gd name="T32" fmla="*/ 149 w 697"/>
              <a:gd name="T33" fmla="*/ 287 h 757"/>
              <a:gd name="T34" fmla="*/ 149 w 697"/>
              <a:gd name="T35" fmla="*/ 337 h 757"/>
              <a:gd name="T36" fmla="*/ 251 w 697"/>
              <a:gd name="T37" fmla="*/ 337 h 757"/>
              <a:gd name="T38" fmla="*/ 251 w 697"/>
              <a:gd name="T39" fmla="*/ 287 h 757"/>
              <a:gd name="T40" fmla="*/ 400 w 697"/>
              <a:gd name="T41" fmla="*/ 105 h 757"/>
              <a:gd name="T42" fmla="*/ 298 w 697"/>
              <a:gd name="T43" fmla="*/ 105 h 757"/>
              <a:gd name="T44" fmla="*/ 298 w 697"/>
              <a:gd name="T45" fmla="*/ 155 h 757"/>
              <a:gd name="T46" fmla="*/ 400 w 697"/>
              <a:gd name="T47" fmla="*/ 155 h 757"/>
              <a:gd name="T48" fmla="*/ 400 w 697"/>
              <a:gd name="T49" fmla="*/ 105 h 757"/>
              <a:gd name="T50" fmla="*/ 697 w 697"/>
              <a:gd name="T51" fmla="*/ 0 h 757"/>
              <a:gd name="T52" fmla="*/ 595 w 697"/>
              <a:gd name="T53" fmla="*/ 0 h 757"/>
              <a:gd name="T54" fmla="*/ 595 w 697"/>
              <a:gd name="T55" fmla="*/ 49 h 757"/>
              <a:gd name="T56" fmla="*/ 697 w 697"/>
              <a:gd name="T57" fmla="*/ 49 h 757"/>
              <a:gd name="T58" fmla="*/ 697 w 697"/>
              <a:gd name="T59" fmla="*/ 0 h 757"/>
              <a:gd name="T60" fmla="*/ 102 w 697"/>
              <a:gd name="T61" fmla="*/ 297 h 757"/>
              <a:gd name="T62" fmla="*/ 0 w 697"/>
              <a:gd name="T63" fmla="*/ 297 h 757"/>
              <a:gd name="T64" fmla="*/ 0 w 697"/>
              <a:gd name="T65" fmla="*/ 757 h 757"/>
              <a:gd name="T66" fmla="*/ 102 w 697"/>
              <a:gd name="T67" fmla="*/ 757 h 757"/>
              <a:gd name="T68" fmla="*/ 102 w 697"/>
              <a:gd name="T69" fmla="*/ 297 h 757"/>
              <a:gd name="T70" fmla="*/ 251 w 697"/>
              <a:gd name="T71" fmla="*/ 361 h 757"/>
              <a:gd name="T72" fmla="*/ 149 w 697"/>
              <a:gd name="T73" fmla="*/ 361 h 757"/>
              <a:gd name="T74" fmla="*/ 149 w 697"/>
              <a:gd name="T75" fmla="*/ 757 h 757"/>
              <a:gd name="T76" fmla="*/ 251 w 697"/>
              <a:gd name="T77" fmla="*/ 757 h 757"/>
              <a:gd name="T78" fmla="*/ 251 w 697"/>
              <a:gd name="T79" fmla="*/ 361 h 757"/>
              <a:gd name="T80" fmla="*/ 400 w 697"/>
              <a:gd name="T81" fmla="*/ 180 h 757"/>
              <a:gd name="T82" fmla="*/ 298 w 697"/>
              <a:gd name="T83" fmla="*/ 180 h 757"/>
              <a:gd name="T84" fmla="*/ 298 w 697"/>
              <a:gd name="T85" fmla="*/ 757 h 757"/>
              <a:gd name="T86" fmla="*/ 400 w 697"/>
              <a:gd name="T87" fmla="*/ 757 h 757"/>
              <a:gd name="T88" fmla="*/ 400 w 697"/>
              <a:gd name="T89" fmla="*/ 180 h 757"/>
              <a:gd name="T90" fmla="*/ 548 w 697"/>
              <a:gd name="T91" fmla="*/ 450 h 757"/>
              <a:gd name="T92" fmla="*/ 446 w 697"/>
              <a:gd name="T93" fmla="*/ 450 h 757"/>
              <a:gd name="T94" fmla="*/ 446 w 697"/>
              <a:gd name="T95" fmla="*/ 757 h 757"/>
              <a:gd name="T96" fmla="*/ 548 w 697"/>
              <a:gd name="T97" fmla="*/ 757 h 757"/>
              <a:gd name="T98" fmla="*/ 548 w 697"/>
              <a:gd name="T99" fmla="*/ 45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7" h="757">
                <a:moveTo>
                  <a:pt x="697" y="80"/>
                </a:moveTo>
                <a:lnTo>
                  <a:pt x="595" y="80"/>
                </a:lnTo>
                <a:lnTo>
                  <a:pt x="595" y="757"/>
                </a:lnTo>
                <a:lnTo>
                  <a:pt x="697" y="757"/>
                </a:lnTo>
                <a:lnTo>
                  <a:pt x="697" y="80"/>
                </a:lnTo>
                <a:close/>
                <a:moveTo>
                  <a:pt x="548" y="375"/>
                </a:moveTo>
                <a:lnTo>
                  <a:pt x="446" y="375"/>
                </a:lnTo>
                <a:lnTo>
                  <a:pt x="446" y="425"/>
                </a:lnTo>
                <a:lnTo>
                  <a:pt x="548" y="425"/>
                </a:lnTo>
                <a:lnTo>
                  <a:pt x="548" y="375"/>
                </a:lnTo>
                <a:close/>
                <a:moveTo>
                  <a:pt x="102" y="222"/>
                </a:moveTo>
                <a:lnTo>
                  <a:pt x="0" y="222"/>
                </a:lnTo>
                <a:lnTo>
                  <a:pt x="0" y="272"/>
                </a:lnTo>
                <a:lnTo>
                  <a:pt x="102" y="272"/>
                </a:lnTo>
                <a:lnTo>
                  <a:pt x="102" y="222"/>
                </a:lnTo>
                <a:close/>
                <a:moveTo>
                  <a:pt x="251" y="287"/>
                </a:moveTo>
                <a:lnTo>
                  <a:pt x="149" y="287"/>
                </a:lnTo>
                <a:lnTo>
                  <a:pt x="149" y="337"/>
                </a:lnTo>
                <a:lnTo>
                  <a:pt x="251" y="337"/>
                </a:lnTo>
                <a:lnTo>
                  <a:pt x="251" y="287"/>
                </a:lnTo>
                <a:close/>
                <a:moveTo>
                  <a:pt x="400" y="105"/>
                </a:moveTo>
                <a:lnTo>
                  <a:pt x="298" y="105"/>
                </a:lnTo>
                <a:lnTo>
                  <a:pt x="298" y="155"/>
                </a:lnTo>
                <a:lnTo>
                  <a:pt x="400" y="155"/>
                </a:lnTo>
                <a:lnTo>
                  <a:pt x="400" y="105"/>
                </a:lnTo>
                <a:close/>
                <a:moveTo>
                  <a:pt x="697" y="0"/>
                </a:moveTo>
                <a:lnTo>
                  <a:pt x="595" y="0"/>
                </a:lnTo>
                <a:lnTo>
                  <a:pt x="595" y="49"/>
                </a:lnTo>
                <a:lnTo>
                  <a:pt x="697" y="49"/>
                </a:lnTo>
                <a:lnTo>
                  <a:pt x="697" y="0"/>
                </a:lnTo>
                <a:close/>
                <a:moveTo>
                  <a:pt x="102" y="297"/>
                </a:moveTo>
                <a:lnTo>
                  <a:pt x="0" y="297"/>
                </a:lnTo>
                <a:lnTo>
                  <a:pt x="0" y="757"/>
                </a:lnTo>
                <a:lnTo>
                  <a:pt x="102" y="757"/>
                </a:lnTo>
                <a:lnTo>
                  <a:pt x="102" y="297"/>
                </a:lnTo>
                <a:close/>
                <a:moveTo>
                  <a:pt x="251" y="361"/>
                </a:moveTo>
                <a:lnTo>
                  <a:pt x="149" y="361"/>
                </a:lnTo>
                <a:lnTo>
                  <a:pt x="149" y="757"/>
                </a:lnTo>
                <a:lnTo>
                  <a:pt x="251" y="757"/>
                </a:lnTo>
                <a:lnTo>
                  <a:pt x="251" y="361"/>
                </a:lnTo>
                <a:close/>
                <a:moveTo>
                  <a:pt x="400" y="180"/>
                </a:moveTo>
                <a:lnTo>
                  <a:pt x="298" y="180"/>
                </a:lnTo>
                <a:lnTo>
                  <a:pt x="298" y="757"/>
                </a:lnTo>
                <a:lnTo>
                  <a:pt x="400" y="757"/>
                </a:lnTo>
                <a:lnTo>
                  <a:pt x="400" y="180"/>
                </a:lnTo>
                <a:close/>
                <a:moveTo>
                  <a:pt x="548" y="450"/>
                </a:moveTo>
                <a:lnTo>
                  <a:pt x="446" y="450"/>
                </a:lnTo>
                <a:lnTo>
                  <a:pt x="446" y="757"/>
                </a:lnTo>
                <a:lnTo>
                  <a:pt x="548" y="757"/>
                </a:lnTo>
                <a:lnTo>
                  <a:pt x="548" y="450"/>
                </a:ln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22" name="Oval 21"/>
          <p:cNvSpPr/>
          <p:nvPr/>
        </p:nvSpPr>
        <p:spPr>
          <a:xfrm>
            <a:off x="6349964" y="4460732"/>
            <a:ext cx="1248295" cy="1248295"/>
          </a:xfrm>
          <a:prstGeom prst="ellipse">
            <a:avLst/>
          </a:prstGeom>
          <a:solidFill>
            <a:srgbClr val="00B9FF"/>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a:spLocks noEditPoints="1"/>
          </p:cNvSpPr>
          <p:nvPr/>
        </p:nvSpPr>
        <p:spPr bwMode="auto">
          <a:xfrm>
            <a:off x="1291692" y="2784752"/>
            <a:ext cx="566216" cy="570039"/>
          </a:xfrm>
          <a:custGeom>
            <a:avLst/>
            <a:gdLst>
              <a:gd name="T0" fmla="*/ 622 w 774"/>
              <a:gd name="T1" fmla="*/ 190 h 783"/>
              <a:gd name="T2" fmla="*/ 601 w 774"/>
              <a:gd name="T3" fmla="*/ 135 h 783"/>
              <a:gd name="T4" fmla="*/ 640 w 774"/>
              <a:gd name="T5" fmla="*/ 235 h 783"/>
              <a:gd name="T6" fmla="*/ 583 w 774"/>
              <a:gd name="T7" fmla="*/ 90 h 783"/>
              <a:gd name="T8" fmla="*/ 640 w 774"/>
              <a:gd name="T9" fmla="*/ 235 h 783"/>
              <a:gd name="T10" fmla="*/ 750 w 774"/>
              <a:gd name="T11" fmla="*/ 196 h 783"/>
              <a:gd name="T12" fmla="*/ 769 w 774"/>
              <a:gd name="T13" fmla="*/ 127 h 783"/>
              <a:gd name="T14" fmla="*/ 760 w 774"/>
              <a:gd name="T15" fmla="*/ 85 h 783"/>
              <a:gd name="T16" fmla="*/ 731 w 774"/>
              <a:gd name="T17" fmla="*/ 88 h 783"/>
              <a:gd name="T18" fmla="*/ 696 w 774"/>
              <a:gd name="T19" fmla="*/ 26 h 783"/>
              <a:gd name="T20" fmla="*/ 692 w 774"/>
              <a:gd name="T21" fmla="*/ 17 h 783"/>
              <a:gd name="T22" fmla="*/ 650 w 774"/>
              <a:gd name="T23" fmla="*/ 7 h 783"/>
              <a:gd name="T24" fmla="*/ 583 w 774"/>
              <a:gd name="T25" fmla="*/ 25 h 783"/>
              <a:gd name="T26" fmla="*/ 565 w 774"/>
              <a:gd name="T27" fmla="*/ 2 h 783"/>
              <a:gd name="T28" fmla="*/ 529 w 774"/>
              <a:gd name="T29" fmla="*/ 24 h 783"/>
              <a:gd name="T30" fmla="*/ 493 w 774"/>
              <a:gd name="T31" fmla="*/ 85 h 783"/>
              <a:gd name="T32" fmla="*/ 465 w 774"/>
              <a:gd name="T33" fmla="*/ 81 h 783"/>
              <a:gd name="T34" fmla="*/ 451 w 774"/>
              <a:gd name="T35" fmla="*/ 119 h 783"/>
              <a:gd name="T36" fmla="*/ 473 w 774"/>
              <a:gd name="T37" fmla="*/ 131 h 783"/>
              <a:gd name="T38" fmla="*/ 454 w 774"/>
              <a:gd name="T39" fmla="*/ 198 h 783"/>
              <a:gd name="T40" fmla="*/ 463 w 774"/>
              <a:gd name="T41" fmla="*/ 240 h 783"/>
              <a:gd name="T42" fmla="*/ 489 w 774"/>
              <a:gd name="T43" fmla="*/ 238 h 783"/>
              <a:gd name="T44" fmla="*/ 524 w 774"/>
              <a:gd name="T45" fmla="*/ 299 h 783"/>
              <a:gd name="T46" fmla="*/ 560 w 774"/>
              <a:gd name="T47" fmla="*/ 323 h 783"/>
              <a:gd name="T48" fmla="*/ 570 w 774"/>
              <a:gd name="T49" fmla="*/ 319 h 783"/>
              <a:gd name="T50" fmla="*/ 640 w 774"/>
              <a:gd name="T51" fmla="*/ 304 h 783"/>
              <a:gd name="T52" fmla="*/ 656 w 774"/>
              <a:gd name="T53" fmla="*/ 324 h 783"/>
              <a:gd name="T54" fmla="*/ 693 w 774"/>
              <a:gd name="T55" fmla="*/ 302 h 783"/>
              <a:gd name="T56" fmla="*/ 731 w 774"/>
              <a:gd name="T57" fmla="*/ 242 h 783"/>
              <a:gd name="T58" fmla="*/ 757 w 774"/>
              <a:gd name="T59" fmla="*/ 245 h 783"/>
              <a:gd name="T60" fmla="*/ 767 w 774"/>
              <a:gd name="T61" fmla="*/ 203 h 783"/>
              <a:gd name="T62" fmla="*/ 292 w 774"/>
              <a:gd name="T63" fmla="*/ 543 h 783"/>
              <a:gd name="T64" fmla="*/ 292 w 774"/>
              <a:gd name="T65" fmla="*/ 440 h 783"/>
              <a:gd name="T66" fmla="*/ 292 w 774"/>
              <a:gd name="T67" fmla="*/ 628 h 783"/>
              <a:gd name="T68" fmla="*/ 292 w 774"/>
              <a:gd name="T69" fmla="*/ 356 h 783"/>
              <a:gd name="T70" fmla="*/ 292 w 774"/>
              <a:gd name="T71" fmla="*/ 628 h 783"/>
              <a:gd name="T72" fmla="*/ 534 w 774"/>
              <a:gd name="T73" fmla="*/ 448 h 783"/>
              <a:gd name="T74" fmla="*/ 517 w 774"/>
              <a:gd name="T75" fmla="*/ 325 h 783"/>
              <a:gd name="T76" fmla="*/ 517 w 774"/>
              <a:gd name="T77" fmla="*/ 307 h 783"/>
              <a:gd name="T78" fmla="*/ 456 w 774"/>
              <a:gd name="T79" fmla="*/ 264 h 783"/>
              <a:gd name="T80" fmla="*/ 333 w 774"/>
              <a:gd name="T81" fmla="*/ 250 h 783"/>
              <a:gd name="T82" fmla="*/ 321 w 774"/>
              <a:gd name="T83" fmla="*/ 200 h 783"/>
              <a:gd name="T84" fmla="*/ 246 w 774"/>
              <a:gd name="T85" fmla="*/ 213 h 783"/>
              <a:gd name="T86" fmla="*/ 149 w 774"/>
              <a:gd name="T87" fmla="*/ 290 h 783"/>
              <a:gd name="T88" fmla="*/ 106 w 774"/>
              <a:gd name="T89" fmla="*/ 265 h 783"/>
              <a:gd name="T90" fmla="*/ 59 w 774"/>
              <a:gd name="T91" fmla="*/ 317 h 783"/>
              <a:gd name="T92" fmla="*/ 87 w 774"/>
              <a:gd name="T93" fmla="*/ 351 h 783"/>
              <a:gd name="T94" fmla="*/ 13 w 774"/>
              <a:gd name="T95" fmla="*/ 448 h 783"/>
              <a:gd name="T96" fmla="*/ 0 w 774"/>
              <a:gd name="T97" fmla="*/ 522 h 783"/>
              <a:gd name="T98" fmla="*/ 44 w 774"/>
              <a:gd name="T99" fmla="*/ 535 h 783"/>
              <a:gd name="T100" fmla="*/ 62 w 774"/>
              <a:gd name="T101" fmla="*/ 658 h 783"/>
              <a:gd name="T102" fmla="*/ 105 w 774"/>
              <a:gd name="T103" fmla="*/ 719 h 783"/>
              <a:gd name="T104" fmla="*/ 123 w 774"/>
              <a:gd name="T105" fmla="*/ 719 h 783"/>
              <a:gd name="T106" fmla="*/ 246 w 774"/>
              <a:gd name="T107" fmla="*/ 740 h 783"/>
              <a:gd name="T108" fmla="*/ 259 w 774"/>
              <a:gd name="T109" fmla="*/ 783 h 783"/>
              <a:gd name="T110" fmla="*/ 333 w 774"/>
              <a:gd name="T111" fmla="*/ 771 h 783"/>
              <a:gd name="T112" fmla="*/ 434 w 774"/>
              <a:gd name="T113" fmla="*/ 697 h 783"/>
              <a:gd name="T114" fmla="*/ 475 w 774"/>
              <a:gd name="T115" fmla="*/ 720 h 783"/>
              <a:gd name="T116" fmla="*/ 518 w 774"/>
              <a:gd name="T117" fmla="*/ 659 h 783"/>
              <a:gd name="T118" fmla="*/ 535 w 774"/>
              <a:gd name="T119" fmla="*/ 535 h 783"/>
              <a:gd name="T120" fmla="*/ 583 w 774"/>
              <a:gd name="T121" fmla="*/ 522 h 783"/>
              <a:gd name="T122" fmla="*/ 570 w 774"/>
              <a:gd name="T123" fmla="*/ 448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74" h="783">
                <a:moveTo>
                  <a:pt x="639" y="152"/>
                </a:moveTo>
                <a:cubicBezTo>
                  <a:pt x="645" y="167"/>
                  <a:pt x="637" y="184"/>
                  <a:pt x="622" y="190"/>
                </a:cubicBezTo>
                <a:cubicBezTo>
                  <a:pt x="607" y="196"/>
                  <a:pt x="590" y="188"/>
                  <a:pt x="584" y="173"/>
                </a:cubicBezTo>
                <a:cubicBezTo>
                  <a:pt x="578" y="158"/>
                  <a:pt x="585" y="141"/>
                  <a:pt x="601" y="135"/>
                </a:cubicBezTo>
                <a:cubicBezTo>
                  <a:pt x="616" y="129"/>
                  <a:pt x="633" y="136"/>
                  <a:pt x="639" y="152"/>
                </a:cubicBezTo>
                <a:close/>
                <a:moveTo>
                  <a:pt x="640" y="235"/>
                </a:moveTo>
                <a:cubicBezTo>
                  <a:pt x="600" y="250"/>
                  <a:pt x="555" y="231"/>
                  <a:pt x="539" y="191"/>
                </a:cubicBezTo>
                <a:cubicBezTo>
                  <a:pt x="524" y="151"/>
                  <a:pt x="543" y="106"/>
                  <a:pt x="583" y="90"/>
                </a:cubicBezTo>
                <a:cubicBezTo>
                  <a:pt x="623" y="74"/>
                  <a:pt x="668" y="94"/>
                  <a:pt x="684" y="134"/>
                </a:cubicBezTo>
                <a:cubicBezTo>
                  <a:pt x="699" y="174"/>
                  <a:pt x="680" y="219"/>
                  <a:pt x="640" y="235"/>
                </a:cubicBezTo>
                <a:close/>
                <a:moveTo>
                  <a:pt x="767" y="203"/>
                </a:moveTo>
                <a:lnTo>
                  <a:pt x="750" y="196"/>
                </a:lnTo>
                <a:cubicBezTo>
                  <a:pt x="754" y="175"/>
                  <a:pt x="755" y="154"/>
                  <a:pt x="750" y="134"/>
                </a:cubicBezTo>
                <a:lnTo>
                  <a:pt x="769" y="127"/>
                </a:lnTo>
                <a:cubicBezTo>
                  <a:pt x="772" y="125"/>
                  <a:pt x="774" y="121"/>
                  <a:pt x="773" y="117"/>
                </a:cubicBezTo>
                <a:lnTo>
                  <a:pt x="760" y="85"/>
                </a:lnTo>
                <a:cubicBezTo>
                  <a:pt x="758" y="81"/>
                  <a:pt x="754" y="79"/>
                  <a:pt x="750" y="81"/>
                </a:cubicBezTo>
                <a:lnTo>
                  <a:pt x="731" y="88"/>
                </a:lnTo>
                <a:cubicBezTo>
                  <a:pt x="720" y="71"/>
                  <a:pt x="705" y="56"/>
                  <a:pt x="688" y="45"/>
                </a:cubicBezTo>
                <a:lnTo>
                  <a:pt x="696" y="26"/>
                </a:lnTo>
                <a:cubicBezTo>
                  <a:pt x="697" y="24"/>
                  <a:pt x="697" y="22"/>
                  <a:pt x="696" y="21"/>
                </a:cubicBezTo>
                <a:cubicBezTo>
                  <a:pt x="695" y="19"/>
                  <a:pt x="694" y="17"/>
                  <a:pt x="692" y="17"/>
                </a:cubicBezTo>
                <a:lnTo>
                  <a:pt x="660" y="3"/>
                </a:lnTo>
                <a:cubicBezTo>
                  <a:pt x="656" y="1"/>
                  <a:pt x="652" y="3"/>
                  <a:pt x="650" y="7"/>
                </a:cubicBezTo>
                <a:lnTo>
                  <a:pt x="642" y="26"/>
                </a:lnTo>
                <a:cubicBezTo>
                  <a:pt x="623" y="21"/>
                  <a:pt x="602" y="21"/>
                  <a:pt x="583" y="25"/>
                </a:cubicBezTo>
                <a:lnTo>
                  <a:pt x="575" y="6"/>
                </a:lnTo>
                <a:cubicBezTo>
                  <a:pt x="573" y="2"/>
                  <a:pt x="569" y="0"/>
                  <a:pt x="565" y="2"/>
                </a:cubicBezTo>
                <a:lnTo>
                  <a:pt x="533" y="14"/>
                </a:lnTo>
                <a:cubicBezTo>
                  <a:pt x="529" y="16"/>
                  <a:pt x="527" y="20"/>
                  <a:pt x="529" y="24"/>
                </a:cubicBezTo>
                <a:lnTo>
                  <a:pt x="536" y="43"/>
                </a:lnTo>
                <a:cubicBezTo>
                  <a:pt x="519" y="54"/>
                  <a:pt x="504" y="68"/>
                  <a:pt x="493" y="85"/>
                </a:cubicBezTo>
                <a:lnTo>
                  <a:pt x="475" y="77"/>
                </a:lnTo>
                <a:cubicBezTo>
                  <a:pt x="471" y="76"/>
                  <a:pt x="467" y="77"/>
                  <a:pt x="465" y="81"/>
                </a:cubicBezTo>
                <a:lnTo>
                  <a:pt x="451" y="113"/>
                </a:lnTo>
                <a:cubicBezTo>
                  <a:pt x="450" y="115"/>
                  <a:pt x="450" y="117"/>
                  <a:pt x="451" y="119"/>
                </a:cubicBezTo>
                <a:cubicBezTo>
                  <a:pt x="452" y="121"/>
                  <a:pt x="453" y="122"/>
                  <a:pt x="455" y="123"/>
                </a:cubicBezTo>
                <a:lnTo>
                  <a:pt x="473" y="131"/>
                </a:lnTo>
                <a:cubicBezTo>
                  <a:pt x="468" y="150"/>
                  <a:pt x="468" y="171"/>
                  <a:pt x="472" y="191"/>
                </a:cubicBezTo>
                <a:lnTo>
                  <a:pt x="454" y="198"/>
                </a:lnTo>
                <a:cubicBezTo>
                  <a:pt x="451" y="200"/>
                  <a:pt x="449" y="204"/>
                  <a:pt x="450" y="208"/>
                </a:cubicBezTo>
                <a:lnTo>
                  <a:pt x="463" y="240"/>
                </a:lnTo>
                <a:cubicBezTo>
                  <a:pt x="465" y="244"/>
                  <a:pt x="469" y="246"/>
                  <a:pt x="473" y="244"/>
                </a:cubicBezTo>
                <a:lnTo>
                  <a:pt x="489" y="238"/>
                </a:lnTo>
                <a:cubicBezTo>
                  <a:pt x="500" y="255"/>
                  <a:pt x="514" y="270"/>
                  <a:pt x="532" y="282"/>
                </a:cubicBezTo>
                <a:lnTo>
                  <a:pt x="524" y="299"/>
                </a:lnTo>
                <a:cubicBezTo>
                  <a:pt x="523" y="303"/>
                  <a:pt x="524" y="307"/>
                  <a:pt x="528" y="309"/>
                </a:cubicBezTo>
                <a:lnTo>
                  <a:pt x="560" y="323"/>
                </a:lnTo>
                <a:cubicBezTo>
                  <a:pt x="562" y="323"/>
                  <a:pt x="564" y="323"/>
                  <a:pt x="566" y="323"/>
                </a:cubicBezTo>
                <a:cubicBezTo>
                  <a:pt x="568" y="322"/>
                  <a:pt x="569" y="320"/>
                  <a:pt x="570" y="319"/>
                </a:cubicBezTo>
                <a:lnTo>
                  <a:pt x="577" y="302"/>
                </a:lnTo>
                <a:cubicBezTo>
                  <a:pt x="598" y="307"/>
                  <a:pt x="619" y="308"/>
                  <a:pt x="640" y="304"/>
                </a:cubicBezTo>
                <a:lnTo>
                  <a:pt x="646" y="320"/>
                </a:lnTo>
                <a:cubicBezTo>
                  <a:pt x="648" y="324"/>
                  <a:pt x="652" y="326"/>
                  <a:pt x="656" y="324"/>
                </a:cubicBezTo>
                <a:lnTo>
                  <a:pt x="688" y="311"/>
                </a:lnTo>
                <a:cubicBezTo>
                  <a:pt x="692" y="310"/>
                  <a:pt x="694" y="305"/>
                  <a:pt x="693" y="302"/>
                </a:cubicBezTo>
                <a:lnTo>
                  <a:pt x="686" y="285"/>
                </a:lnTo>
                <a:cubicBezTo>
                  <a:pt x="704" y="274"/>
                  <a:pt x="719" y="259"/>
                  <a:pt x="731" y="242"/>
                </a:cubicBezTo>
                <a:lnTo>
                  <a:pt x="747" y="249"/>
                </a:lnTo>
                <a:cubicBezTo>
                  <a:pt x="751" y="250"/>
                  <a:pt x="756" y="249"/>
                  <a:pt x="757" y="245"/>
                </a:cubicBezTo>
                <a:lnTo>
                  <a:pt x="771" y="213"/>
                </a:lnTo>
                <a:cubicBezTo>
                  <a:pt x="773" y="209"/>
                  <a:pt x="771" y="205"/>
                  <a:pt x="767" y="203"/>
                </a:cubicBezTo>
                <a:close/>
                <a:moveTo>
                  <a:pt x="343" y="492"/>
                </a:moveTo>
                <a:cubicBezTo>
                  <a:pt x="343" y="520"/>
                  <a:pt x="320" y="543"/>
                  <a:pt x="292" y="543"/>
                </a:cubicBezTo>
                <a:cubicBezTo>
                  <a:pt x="263" y="543"/>
                  <a:pt x="240" y="520"/>
                  <a:pt x="240" y="492"/>
                </a:cubicBezTo>
                <a:cubicBezTo>
                  <a:pt x="240" y="463"/>
                  <a:pt x="263" y="440"/>
                  <a:pt x="292" y="440"/>
                </a:cubicBezTo>
                <a:cubicBezTo>
                  <a:pt x="320" y="440"/>
                  <a:pt x="343" y="463"/>
                  <a:pt x="343" y="492"/>
                </a:cubicBezTo>
                <a:close/>
                <a:moveTo>
                  <a:pt x="292" y="628"/>
                </a:moveTo>
                <a:cubicBezTo>
                  <a:pt x="216" y="628"/>
                  <a:pt x="156" y="567"/>
                  <a:pt x="156" y="492"/>
                </a:cubicBezTo>
                <a:cubicBezTo>
                  <a:pt x="156" y="417"/>
                  <a:pt x="216" y="356"/>
                  <a:pt x="292" y="356"/>
                </a:cubicBezTo>
                <a:cubicBezTo>
                  <a:pt x="366" y="356"/>
                  <a:pt x="427" y="417"/>
                  <a:pt x="427" y="492"/>
                </a:cubicBezTo>
                <a:cubicBezTo>
                  <a:pt x="427" y="567"/>
                  <a:pt x="366" y="628"/>
                  <a:pt x="292" y="628"/>
                </a:cubicBezTo>
                <a:close/>
                <a:moveTo>
                  <a:pt x="570" y="448"/>
                </a:moveTo>
                <a:lnTo>
                  <a:pt x="534" y="448"/>
                </a:lnTo>
                <a:cubicBezTo>
                  <a:pt x="528" y="413"/>
                  <a:pt x="513" y="379"/>
                  <a:pt x="492" y="350"/>
                </a:cubicBezTo>
                <a:lnTo>
                  <a:pt x="517" y="325"/>
                </a:lnTo>
                <a:cubicBezTo>
                  <a:pt x="519" y="323"/>
                  <a:pt x="521" y="319"/>
                  <a:pt x="521" y="316"/>
                </a:cubicBezTo>
                <a:cubicBezTo>
                  <a:pt x="521" y="313"/>
                  <a:pt x="519" y="309"/>
                  <a:pt x="517" y="307"/>
                </a:cubicBezTo>
                <a:lnTo>
                  <a:pt x="474" y="264"/>
                </a:lnTo>
                <a:cubicBezTo>
                  <a:pt x="469" y="259"/>
                  <a:pt x="461" y="259"/>
                  <a:pt x="456" y="264"/>
                </a:cubicBezTo>
                <a:lnTo>
                  <a:pt x="430" y="289"/>
                </a:lnTo>
                <a:cubicBezTo>
                  <a:pt x="401" y="269"/>
                  <a:pt x="368" y="256"/>
                  <a:pt x="333" y="250"/>
                </a:cubicBezTo>
                <a:lnTo>
                  <a:pt x="333" y="213"/>
                </a:lnTo>
                <a:cubicBezTo>
                  <a:pt x="333" y="206"/>
                  <a:pt x="328" y="200"/>
                  <a:pt x="321" y="200"/>
                </a:cubicBezTo>
                <a:lnTo>
                  <a:pt x="259" y="200"/>
                </a:lnTo>
                <a:cubicBezTo>
                  <a:pt x="252" y="200"/>
                  <a:pt x="246" y="206"/>
                  <a:pt x="246" y="213"/>
                </a:cubicBezTo>
                <a:lnTo>
                  <a:pt x="246" y="250"/>
                </a:lnTo>
                <a:cubicBezTo>
                  <a:pt x="212" y="256"/>
                  <a:pt x="178" y="269"/>
                  <a:pt x="149" y="290"/>
                </a:cubicBezTo>
                <a:lnTo>
                  <a:pt x="124" y="265"/>
                </a:lnTo>
                <a:cubicBezTo>
                  <a:pt x="119" y="260"/>
                  <a:pt x="111" y="260"/>
                  <a:pt x="106" y="265"/>
                </a:cubicBezTo>
                <a:lnTo>
                  <a:pt x="63" y="308"/>
                </a:lnTo>
                <a:cubicBezTo>
                  <a:pt x="60" y="310"/>
                  <a:pt x="59" y="314"/>
                  <a:pt x="59" y="317"/>
                </a:cubicBezTo>
                <a:cubicBezTo>
                  <a:pt x="59" y="321"/>
                  <a:pt x="60" y="324"/>
                  <a:pt x="63" y="326"/>
                </a:cubicBezTo>
                <a:lnTo>
                  <a:pt x="87" y="351"/>
                </a:lnTo>
                <a:cubicBezTo>
                  <a:pt x="66" y="380"/>
                  <a:pt x="52" y="413"/>
                  <a:pt x="45" y="448"/>
                </a:cubicBezTo>
                <a:lnTo>
                  <a:pt x="13" y="448"/>
                </a:lnTo>
                <a:cubicBezTo>
                  <a:pt x="6" y="448"/>
                  <a:pt x="0" y="454"/>
                  <a:pt x="0" y="461"/>
                </a:cubicBezTo>
                <a:lnTo>
                  <a:pt x="0" y="522"/>
                </a:lnTo>
                <a:cubicBezTo>
                  <a:pt x="0" y="530"/>
                  <a:pt x="6" y="535"/>
                  <a:pt x="13" y="535"/>
                </a:cubicBezTo>
                <a:lnTo>
                  <a:pt x="44" y="535"/>
                </a:lnTo>
                <a:cubicBezTo>
                  <a:pt x="50" y="571"/>
                  <a:pt x="64" y="605"/>
                  <a:pt x="84" y="635"/>
                </a:cubicBezTo>
                <a:lnTo>
                  <a:pt x="62" y="658"/>
                </a:lnTo>
                <a:cubicBezTo>
                  <a:pt x="57" y="663"/>
                  <a:pt x="57" y="671"/>
                  <a:pt x="62" y="676"/>
                </a:cubicBezTo>
                <a:lnTo>
                  <a:pt x="105" y="719"/>
                </a:lnTo>
                <a:cubicBezTo>
                  <a:pt x="107" y="721"/>
                  <a:pt x="111" y="723"/>
                  <a:pt x="114" y="723"/>
                </a:cubicBezTo>
                <a:cubicBezTo>
                  <a:pt x="117" y="723"/>
                  <a:pt x="121" y="721"/>
                  <a:pt x="123" y="719"/>
                </a:cubicBezTo>
                <a:lnTo>
                  <a:pt x="145" y="697"/>
                </a:lnTo>
                <a:cubicBezTo>
                  <a:pt x="175" y="719"/>
                  <a:pt x="210" y="733"/>
                  <a:pt x="246" y="740"/>
                </a:cubicBezTo>
                <a:lnTo>
                  <a:pt x="246" y="771"/>
                </a:lnTo>
                <a:cubicBezTo>
                  <a:pt x="246" y="778"/>
                  <a:pt x="252" y="783"/>
                  <a:pt x="259" y="783"/>
                </a:cubicBezTo>
                <a:lnTo>
                  <a:pt x="321" y="783"/>
                </a:lnTo>
                <a:cubicBezTo>
                  <a:pt x="328" y="783"/>
                  <a:pt x="333" y="778"/>
                  <a:pt x="333" y="771"/>
                </a:cubicBezTo>
                <a:lnTo>
                  <a:pt x="333" y="740"/>
                </a:lnTo>
                <a:cubicBezTo>
                  <a:pt x="369" y="733"/>
                  <a:pt x="404" y="719"/>
                  <a:pt x="434" y="697"/>
                </a:cubicBezTo>
                <a:lnTo>
                  <a:pt x="457" y="720"/>
                </a:lnTo>
                <a:cubicBezTo>
                  <a:pt x="462" y="725"/>
                  <a:pt x="470" y="725"/>
                  <a:pt x="475" y="720"/>
                </a:cubicBezTo>
                <a:lnTo>
                  <a:pt x="518" y="677"/>
                </a:lnTo>
                <a:cubicBezTo>
                  <a:pt x="523" y="672"/>
                  <a:pt x="523" y="664"/>
                  <a:pt x="518" y="659"/>
                </a:cubicBezTo>
                <a:lnTo>
                  <a:pt x="495" y="635"/>
                </a:lnTo>
                <a:cubicBezTo>
                  <a:pt x="516" y="605"/>
                  <a:pt x="529" y="571"/>
                  <a:pt x="535" y="535"/>
                </a:cubicBezTo>
                <a:lnTo>
                  <a:pt x="570" y="535"/>
                </a:lnTo>
                <a:cubicBezTo>
                  <a:pt x="577" y="535"/>
                  <a:pt x="583" y="530"/>
                  <a:pt x="583" y="522"/>
                </a:cubicBezTo>
                <a:lnTo>
                  <a:pt x="583" y="461"/>
                </a:lnTo>
                <a:cubicBezTo>
                  <a:pt x="583" y="454"/>
                  <a:pt x="577" y="448"/>
                  <a:pt x="570" y="4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18" name="Freeform 17"/>
          <p:cNvSpPr>
            <a:spLocks noEditPoints="1"/>
          </p:cNvSpPr>
          <p:nvPr/>
        </p:nvSpPr>
        <p:spPr bwMode="auto">
          <a:xfrm>
            <a:off x="6754130" y="4866811"/>
            <a:ext cx="439965" cy="436138"/>
          </a:xfrm>
          <a:custGeom>
            <a:avLst/>
            <a:gdLst>
              <a:gd name="T0" fmla="*/ 51 w 601"/>
              <a:gd name="T1" fmla="*/ 131 h 597"/>
              <a:gd name="T2" fmla="*/ 36 w 601"/>
              <a:gd name="T3" fmla="*/ 440 h 597"/>
              <a:gd name="T4" fmla="*/ 301 w 601"/>
              <a:gd name="T5" fmla="*/ 597 h 597"/>
              <a:gd name="T6" fmla="*/ 564 w 601"/>
              <a:gd name="T7" fmla="*/ 440 h 597"/>
              <a:gd name="T8" fmla="*/ 550 w 601"/>
              <a:gd name="T9" fmla="*/ 131 h 597"/>
              <a:gd name="T10" fmla="*/ 415 w 601"/>
              <a:gd name="T11" fmla="*/ 118 h 597"/>
              <a:gd name="T12" fmla="*/ 429 w 601"/>
              <a:gd name="T13" fmla="*/ 75 h 597"/>
              <a:gd name="T14" fmla="*/ 440 w 601"/>
              <a:gd name="T15" fmla="*/ 138 h 597"/>
              <a:gd name="T16" fmla="*/ 235 w 601"/>
              <a:gd name="T17" fmla="*/ 383 h 597"/>
              <a:gd name="T18" fmla="*/ 195 w 601"/>
              <a:gd name="T19" fmla="*/ 453 h 597"/>
              <a:gd name="T20" fmla="*/ 198 w 601"/>
              <a:gd name="T21" fmla="*/ 494 h 597"/>
              <a:gd name="T22" fmla="*/ 164 w 601"/>
              <a:gd name="T23" fmla="*/ 525 h 597"/>
              <a:gd name="T24" fmla="*/ 132 w 601"/>
              <a:gd name="T25" fmla="*/ 453 h 597"/>
              <a:gd name="T26" fmla="*/ 101 w 601"/>
              <a:gd name="T27" fmla="*/ 419 h 597"/>
              <a:gd name="T28" fmla="*/ 78 w 601"/>
              <a:gd name="T29" fmla="*/ 347 h 597"/>
              <a:gd name="T30" fmla="*/ 76 w 601"/>
              <a:gd name="T31" fmla="*/ 309 h 597"/>
              <a:gd name="T32" fmla="*/ 54 w 601"/>
              <a:gd name="T33" fmla="*/ 273 h 597"/>
              <a:gd name="T34" fmla="*/ 69 w 601"/>
              <a:gd name="T35" fmla="*/ 181 h 597"/>
              <a:gd name="T36" fmla="*/ 181 w 601"/>
              <a:gd name="T37" fmla="*/ 75 h 597"/>
              <a:gd name="T38" fmla="*/ 182 w 601"/>
              <a:gd name="T39" fmla="*/ 102 h 597"/>
              <a:gd name="T40" fmla="*/ 145 w 601"/>
              <a:gd name="T41" fmla="*/ 114 h 597"/>
              <a:gd name="T42" fmla="*/ 152 w 601"/>
              <a:gd name="T43" fmla="*/ 144 h 597"/>
              <a:gd name="T44" fmla="*/ 156 w 601"/>
              <a:gd name="T45" fmla="*/ 118 h 597"/>
              <a:gd name="T46" fmla="*/ 225 w 601"/>
              <a:gd name="T47" fmla="*/ 132 h 597"/>
              <a:gd name="T48" fmla="*/ 218 w 601"/>
              <a:gd name="T49" fmla="*/ 187 h 597"/>
              <a:gd name="T50" fmla="*/ 205 w 601"/>
              <a:gd name="T51" fmla="*/ 159 h 597"/>
              <a:gd name="T52" fmla="*/ 193 w 601"/>
              <a:gd name="T53" fmla="*/ 184 h 597"/>
              <a:gd name="T54" fmla="*/ 170 w 601"/>
              <a:gd name="T55" fmla="*/ 238 h 597"/>
              <a:gd name="T56" fmla="*/ 161 w 601"/>
              <a:gd name="T57" fmla="*/ 277 h 597"/>
              <a:gd name="T58" fmla="*/ 122 w 601"/>
              <a:gd name="T59" fmla="*/ 254 h 597"/>
              <a:gd name="T60" fmla="*/ 69 w 601"/>
              <a:gd name="T61" fmla="*/ 259 h 597"/>
              <a:gd name="T62" fmla="*/ 81 w 601"/>
              <a:gd name="T63" fmla="*/ 286 h 597"/>
              <a:gd name="T64" fmla="*/ 135 w 601"/>
              <a:gd name="T65" fmla="*/ 308 h 597"/>
              <a:gd name="T66" fmla="*/ 200 w 601"/>
              <a:gd name="T67" fmla="*/ 327 h 597"/>
              <a:gd name="T68" fmla="*/ 235 w 601"/>
              <a:gd name="T69" fmla="*/ 380 h 597"/>
              <a:gd name="T70" fmla="*/ 274 w 601"/>
              <a:gd name="T71" fmla="*/ 110 h 597"/>
              <a:gd name="T72" fmla="*/ 220 w 601"/>
              <a:gd name="T73" fmla="*/ 74 h 597"/>
              <a:gd name="T74" fmla="*/ 296 w 601"/>
              <a:gd name="T75" fmla="*/ 42 h 597"/>
              <a:gd name="T76" fmla="*/ 537 w 601"/>
              <a:gd name="T77" fmla="*/ 311 h 597"/>
              <a:gd name="T78" fmla="*/ 482 w 601"/>
              <a:gd name="T79" fmla="*/ 487 h 597"/>
              <a:gd name="T80" fmla="*/ 451 w 601"/>
              <a:gd name="T81" fmla="*/ 478 h 597"/>
              <a:gd name="T82" fmla="*/ 455 w 601"/>
              <a:gd name="T83" fmla="*/ 425 h 597"/>
              <a:gd name="T84" fmla="*/ 420 w 601"/>
              <a:gd name="T85" fmla="*/ 403 h 597"/>
              <a:gd name="T86" fmla="*/ 342 w 601"/>
              <a:gd name="T87" fmla="*/ 407 h 597"/>
              <a:gd name="T88" fmla="*/ 334 w 601"/>
              <a:gd name="T89" fmla="*/ 298 h 597"/>
              <a:gd name="T90" fmla="*/ 416 w 601"/>
              <a:gd name="T91" fmla="*/ 299 h 597"/>
              <a:gd name="T92" fmla="*/ 483 w 601"/>
              <a:gd name="T93" fmla="*/ 288 h 597"/>
              <a:gd name="T94" fmla="*/ 522 w 601"/>
              <a:gd name="T95" fmla="*/ 256 h 597"/>
              <a:gd name="T96" fmla="*/ 521 w 601"/>
              <a:gd name="T97" fmla="*/ 219 h 597"/>
              <a:gd name="T98" fmla="*/ 462 w 601"/>
              <a:gd name="T99" fmla="*/ 206 h 597"/>
              <a:gd name="T100" fmla="*/ 455 w 601"/>
              <a:gd name="T101" fmla="*/ 259 h 597"/>
              <a:gd name="T102" fmla="*/ 395 w 601"/>
              <a:gd name="T103" fmla="*/ 244 h 597"/>
              <a:gd name="T104" fmla="*/ 348 w 601"/>
              <a:gd name="T105" fmla="*/ 235 h 597"/>
              <a:gd name="T106" fmla="*/ 380 w 601"/>
              <a:gd name="T107" fmla="*/ 205 h 597"/>
              <a:gd name="T108" fmla="*/ 411 w 601"/>
              <a:gd name="T109" fmla="*/ 162 h 597"/>
              <a:gd name="T110" fmla="*/ 465 w 601"/>
              <a:gd name="T111" fmla="*/ 176 h 597"/>
              <a:gd name="T112" fmla="*/ 518 w 601"/>
              <a:gd name="T113" fmla="*/ 181 h 597"/>
              <a:gd name="T114" fmla="*/ 526 w 601"/>
              <a:gd name="T115" fmla="*/ 159 h 597"/>
              <a:gd name="T116" fmla="*/ 561 w 601"/>
              <a:gd name="T117" fmla="*/ 288 h 597"/>
              <a:gd name="T118" fmla="*/ 515 w 601"/>
              <a:gd name="T119" fmla="*/ 283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1" h="597">
                <a:moveTo>
                  <a:pt x="301" y="0"/>
                </a:moveTo>
                <a:lnTo>
                  <a:pt x="270" y="1"/>
                </a:lnTo>
                <a:lnTo>
                  <a:pt x="239" y="6"/>
                </a:lnTo>
                <a:lnTo>
                  <a:pt x="211" y="13"/>
                </a:lnTo>
                <a:lnTo>
                  <a:pt x="184" y="24"/>
                </a:lnTo>
                <a:lnTo>
                  <a:pt x="157" y="36"/>
                </a:lnTo>
                <a:lnTo>
                  <a:pt x="132" y="50"/>
                </a:lnTo>
                <a:lnTo>
                  <a:pt x="108" y="68"/>
                </a:lnTo>
                <a:lnTo>
                  <a:pt x="88" y="88"/>
                </a:lnTo>
                <a:lnTo>
                  <a:pt x="68" y="109"/>
                </a:lnTo>
                <a:lnTo>
                  <a:pt x="51" y="131"/>
                </a:lnTo>
                <a:lnTo>
                  <a:pt x="36" y="156"/>
                </a:lnTo>
                <a:lnTo>
                  <a:pt x="23" y="183"/>
                </a:lnTo>
                <a:lnTo>
                  <a:pt x="12" y="210"/>
                </a:lnTo>
                <a:lnTo>
                  <a:pt x="5" y="238"/>
                </a:lnTo>
                <a:lnTo>
                  <a:pt x="1" y="267"/>
                </a:lnTo>
                <a:lnTo>
                  <a:pt x="0" y="298"/>
                </a:lnTo>
                <a:lnTo>
                  <a:pt x="1" y="329"/>
                </a:lnTo>
                <a:lnTo>
                  <a:pt x="5" y="358"/>
                </a:lnTo>
                <a:lnTo>
                  <a:pt x="12" y="387"/>
                </a:lnTo>
                <a:lnTo>
                  <a:pt x="23" y="414"/>
                </a:lnTo>
                <a:lnTo>
                  <a:pt x="36" y="440"/>
                </a:lnTo>
                <a:lnTo>
                  <a:pt x="51" y="465"/>
                </a:lnTo>
                <a:lnTo>
                  <a:pt x="68" y="487"/>
                </a:lnTo>
                <a:lnTo>
                  <a:pt x="88" y="510"/>
                </a:lnTo>
                <a:lnTo>
                  <a:pt x="108" y="528"/>
                </a:lnTo>
                <a:lnTo>
                  <a:pt x="132" y="546"/>
                </a:lnTo>
                <a:lnTo>
                  <a:pt x="157" y="561"/>
                </a:lnTo>
                <a:lnTo>
                  <a:pt x="184" y="574"/>
                </a:lnTo>
                <a:lnTo>
                  <a:pt x="211" y="584"/>
                </a:lnTo>
                <a:lnTo>
                  <a:pt x="239" y="591"/>
                </a:lnTo>
                <a:lnTo>
                  <a:pt x="270" y="595"/>
                </a:lnTo>
                <a:lnTo>
                  <a:pt x="301" y="597"/>
                </a:lnTo>
                <a:lnTo>
                  <a:pt x="331" y="595"/>
                </a:lnTo>
                <a:lnTo>
                  <a:pt x="360" y="591"/>
                </a:lnTo>
                <a:lnTo>
                  <a:pt x="390" y="584"/>
                </a:lnTo>
                <a:lnTo>
                  <a:pt x="416" y="574"/>
                </a:lnTo>
                <a:lnTo>
                  <a:pt x="443" y="561"/>
                </a:lnTo>
                <a:lnTo>
                  <a:pt x="468" y="546"/>
                </a:lnTo>
                <a:lnTo>
                  <a:pt x="491" y="528"/>
                </a:lnTo>
                <a:lnTo>
                  <a:pt x="512" y="510"/>
                </a:lnTo>
                <a:lnTo>
                  <a:pt x="532" y="487"/>
                </a:lnTo>
                <a:lnTo>
                  <a:pt x="550" y="465"/>
                </a:lnTo>
                <a:lnTo>
                  <a:pt x="564" y="440"/>
                </a:lnTo>
                <a:lnTo>
                  <a:pt x="578" y="414"/>
                </a:lnTo>
                <a:lnTo>
                  <a:pt x="587" y="387"/>
                </a:lnTo>
                <a:lnTo>
                  <a:pt x="594" y="358"/>
                </a:lnTo>
                <a:lnTo>
                  <a:pt x="599" y="329"/>
                </a:lnTo>
                <a:lnTo>
                  <a:pt x="601" y="298"/>
                </a:lnTo>
                <a:lnTo>
                  <a:pt x="599" y="267"/>
                </a:lnTo>
                <a:lnTo>
                  <a:pt x="594" y="238"/>
                </a:lnTo>
                <a:lnTo>
                  <a:pt x="587" y="210"/>
                </a:lnTo>
                <a:lnTo>
                  <a:pt x="578" y="183"/>
                </a:lnTo>
                <a:lnTo>
                  <a:pt x="564" y="156"/>
                </a:lnTo>
                <a:lnTo>
                  <a:pt x="550" y="131"/>
                </a:lnTo>
                <a:lnTo>
                  <a:pt x="532" y="109"/>
                </a:lnTo>
                <a:lnTo>
                  <a:pt x="512" y="88"/>
                </a:lnTo>
                <a:lnTo>
                  <a:pt x="491" y="68"/>
                </a:lnTo>
                <a:lnTo>
                  <a:pt x="468" y="50"/>
                </a:lnTo>
                <a:lnTo>
                  <a:pt x="443" y="36"/>
                </a:lnTo>
                <a:lnTo>
                  <a:pt x="416" y="24"/>
                </a:lnTo>
                <a:lnTo>
                  <a:pt x="390" y="13"/>
                </a:lnTo>
                <a:lnTo>
                  <a:pt x="360" y="6"/>
                </a:lnTo>
                <a:lnTo>
                  <a:pt x="331" y="1"/>
                </a:lnTo>
                <a:lnTo>
                  <a:pt x="301" y="0"/>
                </a:lnTo>
                <a:close/>
                <a:moveTo>
                  <a:pt x="415" y="118"/>
                </a:moveTo>
                <a:lnTo>
                  <a:pt x="422" y="114"/>
                </a:lnTo>
                <a:lnTo>
                  <a:pt x="427" y="110"/>
                </a:lnTo>
                <a:lnTo>
                  <a:pt x="430" y="107"/>
                </a:lnTo>
                <a:lnTo>
                  <a:pt x="433" y="106"/>
                </a:lnTo>
                <a:lnTo>
                  <a:pt x="436" y="105"/>
                </a:lnTo>
                <a:lnTo>
                  <a:pt x="436" y="105"/>
                </a:lnTo>
                <a:lnTo>
                  <a:pt x="436" y="103"/>
                </a:lnTo>
                <a:lnTo>
                  <a:pt x="434" y="100"/>
                </a:lnTo>
                <a:lnTo>
                  <a:pt x="431" y="92"/>
                </a:lnTo>
                <a:lnTo>
                  <a:pt x="429" y="81"/>
                </a:lnTo>
                <a:lnTo>
                  <a:pt x="429" y="75"/>
                </a:lnTo>
                <a:lnTo>
                  <a:pt x="430" y="70"/>
                </a:lnTo>
                <a:lnTo>
                  <a:pt x="433" y="70"/>
                </a:lnTo>
                <a:lnTo>
                  <a:pt x="437" y="71"/>
                </a:lnTo>
                <a:lnTo>
                  <a:pt x="447" y="77"/>
                </a:lnTo>
                <a:lnTo>
                  <a:pt x="459" y="86"/>
                </a:lnTo>
                <a:lnTo>
                  <a:pt x="470" y="99"/>
                </a:lnTo>
                <a:lnTo>
                  <a:pt x="466" y="114"/>
                </a:lnTo>
                <a:lnTo>
                  <a:pt x="461" y="124"/>
                </a:lnTo>
                <a:lnTo>
                  <a:pt x="454" y="131"/>
                </a:lnTo>
                <a:lnTo>
                  <a:pt x="447" y="137"/>
                </a:lnTo>
                <a:lnTo>
                  <a:pt x="440" y="138"/>
                </a:lnTo>
                <a:lnTo>
                  <a:pt x="436" y="139"/>
                </a:lnTo>
                <a:lnTo>
                  <a:pt x="431" y="139"/>
                </a:lnTo>
                <a:lnTo>
                  <a:pt x="430" y="139"/>
                </a:lnTo>
                <a:lnTo>
                  <a:pt x="430" y="139"/>
                </a:lnTo>
                <a:lnTo>
                  <a:pt x="427" y="138"/>
                </a:lnTo>
                <a:lnTo>
                  <a:pt x="420" y="137"/>
                </a:lnTo>
                <a:lnTo>
                  <a:pt x="418" y="134"/>
                </a:lnTo>
                <a:lnTo>
                  <a:pt x="416" y="131"/>
                </a:lnTo>
                <a:lnTo>
                  <a:pt x="415" y="125"/>
                </a:lnTo>
                <a:lnTo>
                  <a:pt x="415" y="118"/>
                </a:lnTo>
                <a:close/>
                <a:moveTo>
                  <a:pt x="235" y="383"/>
                </a:moveTo>
                <a:lnTo>
                  <a:pt x="231" y="389"/>
                </a:lnTo>
                <a:lnTo>
                  <a:pt x="227" y="397"/>
                </a:lnTo>
                <a:lnTo>
                  <a:pt x="224" y="407"/>
                </a:lnTo>
                <a:lnTo>
                  <a:pt x="220" y="418"/>
                </a:lnTo>
                <a:lnTo>
                  <a:pt x="216" y="425"/>
                </a:lnTo>
                <a:lnTo>
                  <a:pt x="213" y="429"/>
                </a:lnTo>
                <a:lnTo>
                  <a:pt x="205" y="437"/>
                </a:lnTo>
                <a:lnTo>
                  <a:pt x="199" y="442"/>
                </a:lnTo>
                <a:lnTo>
                  <a:pt x="196" y="447"/>
                </a:lnTo>
                <a:lnTo>
                  <a:pt x="195" y="451"/>
                </a:lnTo>
                <a:lnTo>
                  <a:pt x="195" y="453"/>
                </a:lnTo>
                <a:lnTo>
                  <a:pt x="193" y="460"/>
                </a:lnTo>
                <a:lnTo>
                  <a:pt x="192" y="464"/>
                </a:lnTo>
                <a:lnTo>
                  <a:pt x="191" y="468"/>
                </a:lnTo>
                <a:lnTo>
                  <a:pt x="191" y="469"/>
                </a:lnTo>
                <a:lnTo>
                  <a:pt x="191" y="472"/>
                </a:lnTo>
                <a:lnTo>
                  <a:pt x="189" y="472"/>
                </a:lnTo>
                <a:lnTo>
                  <a:pt x="191" y="474"/>
                </a:lnTo>
                <a:lnTo>
                  <a:pt x="191" y="476"/>
                </a:lnTo>
                <a:lnTo>
                  <a:pt x="193" y="483"/>
                </a:lnTo>
                <a:lnTo>
                  <a:pt x="196" y="492"/>
                </a:lnTo>
                <a:lnTo>
                  <a:pt x="198" y="494"/>
                </a:lnTo>
                <a:lnTo>
                  <a:pt x="200" y="497"/>
                </a:lnTo>
                <a:lnTo>
                  <a:pt x="199" y="503"/>
                </a:lnTo>
                <a:lnTo>
                  <a:pt x="198" y="510"/>
                </a:lnTo>
                <a:lnTo>
                  <a:pt x="192" y="526"/>
                </a:lnTo>
                <a:lnTo>
                  <a:pt x="189" y="533"/>
                </a:lnTo>
                <a:lnTo>
                  <a:pt x="188" y="540"/>
                </a:lnTo>
                <a:lnTo>
                  <a:pt x="185" y="546"/>
                </a:lnTo>
                <a:lnTo>
                  <a:pt x="185" y="547"/>
                </a:lnTo>
                <a:lnTo>
                  <a:pt x="175" y="542"/>
                </a:lnTo>
                <a:lnTo>
                  <a:pt x="168" y="535"/>
                </a:lnTo>
                <a:lnTo>
                  <a:pt x="164" y="525"/>
                </a:lnTo>
                <a:lnTo>
                  <a:pt x="160" y="517"/>
                </a:lnTo>
                <a:lnTo>
                  <a:pt x="159" y="511"/>
                </a:lnTo>
                <a:lnTo>
                  <a:pt x="156" y="506"/>
                </a:lnTo>
                <a:lnTo>
                  <a:pt x="153" y="499"/>
                </a:lnTo>
                <a:lnTo>
                  <a:pt x="153" y="496"/>
                </a:lnTo>
                <a:lnTo>
                  <a:pt x="154" y="493"/>
                </a:lnTo>
                <a:lnTo>
                  <a:pt x="153" y="483"/>
                </a:lnTo>
                <a:lnTo>
                  <a:pt x="149" y="476"/>
                </a:lnTo>
                <a:lnTo>
                  <a:pt x="145" y="471"/>
                </a:lnTo>
                <a:lnTo>
                  <a:pt x="139" y="468"/>
                </a:lnTo>
                <a:lnTo>
                  <a:pt x="132" y="453"/>
                </a:lnTo>
                <a:lnTo>
                  <a:pt x="131" y="447"/>
                </a:lnTo>
                <a:lnTo>
                  <a:pt x="129" y="443"/>
                </a:lnTo>
                <a:lnTo>
                  <a:pt x="129" y="440"/>
                </a:lnTo>
                <a:lnTo>
                  <a:pt x="128" y="439"/>
                </a:lnTo>
                <a:lnTo>
                  <a:pt x="122" y="433"/>
                </a:lnTo>
                <a:lnTo>
                  <a:pt x="117" y="429"/>
                </a:lnTo>
                <a:lnTo>
                  <a:pt x="115" y="428"/>
                </a:lnTo>
                <a:lnTo>
                  <a:pt x="114" y="428"/>
                </a:lnTo>
                <a:lnTo>
                  <a:pt x="114" y="428"/>
                </a:lnTo>
                <a:lnTo>
                  <a:pt x="111" y="425"/>
                </a:lnTo>
                <a:lnTo>
                  <a:pt x="101" y="419"/>
                </a:lnTo>
                <a:lnTo>
                  <a:pt x="92" y="414"/>
                </a:lnTo>
                <a:lnTo>
                  <a:pt x="88" y="409"/>
                </a:lnTo>
                <a:lnTo>
                  <a:pt x="85" y="408"/>
                </a:lnTo>
                <a:lnTo>
                  <a:pt x="81" y="401"/>
                </a:lnTo>
                <a:lnTo>
                  <a:pt x="78" y="393"/>
                </a:lnTo>
                <a:lnTo>
                  <a:pt x="75" y="382"/>
                </a:lnTo>
                <a:lnTo>
                  <a:pt x="75" y="373"/>
                </a:lnTo>
                <a:lnTo>
                  <a:pt x="75" y="369"/>
                </a:lnTo>
                <a:lnTo>
                  <a:pt x="75" y="364"/>
                </a:lnTo>
                <a:lnTo>
                  <a:pt x="76" y="352"/>
                </a:lnTo>
                <a:lnTo>
                  <a:pt x="78" y="347"/>
                </a:lnTo>
                <a:lnTo>
                  <a:pt x="79" y="343"/>
                </a:lnTo>
                <a:lnTo>
                  <a:pt x="79" y="340"/>
                </a:lnTo>
                <a:lnTo>
                  <a:pt x="79" y="338"/>
                </a:lnTo>
                <a:lnTo>
                  <a:pt x="81" y="337"/>
                </a:lnTo>
                <a:lnTo>
                  <a:pt x="83" y="333"/>
                </a:lnTo>
                <a:lnTo>
                  <a:pt x="86" y="327"/>
                </a:lnTo>
                <a:lnTo>
                  <a:pt x="86" y="325"/>
                </a:lnTo>
                <a:lnTo>
                  <a:pt x="85" y="323"/>
                </a:lnTo>
                <a:lnTo>
                  <a:pt x="81" y="320"/>
                </a:lnTo>
                <a:lnTo>
                  <a:pt x="79" y="318"/>
                </a:lnTo>
                <a:lnTo>
                  <a:pt x="76" y="309"/>
                </a:lnTo>
                <a:lnTo>
                  <a:pt x="75" y="301"/>
                </a:lnTo>
                <a:lnTo>
                  <a:pt x="75" y="299"/>
                </a:lnTo>
                <a:lnTo>
                  <a:pt x="75" y="298"/>
                </a:lnTo>
                <a:lnTo>
                  <a:pt x="68" y="293"/>
                </a:lnTo>
                <a:lnTo>
                  <a:pt x="65" y="290"/>
                </a:lnTo>
                <a:lnTo>
                  <a:pt x="65" y="288"/>
                </a:lnTo>
                <a:lnTo>
                  <a:pt x="64" y="288"/>
                </a:lnTo>
                <a:lnTo>
                  <a:pt x="64" y="288"/>
                </a:lnTo>
                <a:lnTo>
                  <a:pt x="62" y="286"/>
                </a:lnTo>
                <a:lnTo>
                  <a:pt x="58" y="280"/>
                </a:lnTo>
                <a:lnTo>
                  <a:pt x="54" y="273"/>
                </a:lnTo>
                <a:lnTo>
                  <a:pt x="50" y="269"/>
                </a:lnTo>
                <a:lnTo>
                  <a:pt x="50" y="262"/>
                </a:lnTo>
                <a:lnTo>
                  <a:pt x="50" y="256"/>
                </a:lnTo>
                <a:lnTo>
                  <a:pt x="51" y="252"/>
                </a:lnTo>
                <a:lnTo>
                  <a:pt x="54" y="248"/>
                </a:lnTo>
                <a:lnTo>
                  <a:pt x="54" y="244"/>
                </a:lnTo>
                <a:lnTo>
                  <a:pt x="51" y="235"/>
                </a:lnTo>
                <a:lnTo>
                  <a:pt x="50" y="228"/>
                </a:lnTo>
                <a:lnTo>
                  <a:pt x="50" y="223"/>
                </a:lnTo>
                <a:lnTo>
                  <a:pt x="60" y="202"/>
                </a:lnTo>
                <a:lnTo>
                  <a:pt x="69" y="181"/>
                </a:lnTo>
                <a:lnTo>
                  <a:pt x="81" y="163"/>
                </a:lnTo>
                <a:lnTo>
                  <a:pt x="92" y="148"/>
                </a:lnTo>
                <a:lnTo>
                  <a:pt x="103" y="134"/>
                </a:lnTo>
                <a:lnTo>
                  <a:pt x="114" y="121"/>
                </a:lnTo>
                <a:lnTo>
                  <a:pt x="125" y="112"/>
                </a:lnTo>
                <a:lnTo>
                  <a:pt x="136" y="102"/>
                </a:lnTo>
                <a:lnTo>
                  <a:pt x="146" y="95"/>
                </a:lnTo>
                <a:lnTo>
                  <a:pt x="156" y="89"/>
                </a:lnTo>
                <a:lnTo>
                  <a:pt x="171" y="79"/>
                </a:lnTo>
                <a:lnTo>
                  <a:pt x="177" y="77"/>
                </a:lnTo>
                <a:lnTo>
                  <a:pt x="181" y="75"/>
                </a:lnTo>
                <a:lnTo>
                  <a:pt x="184" y="74"/>
                </a:lnTo>
                <a:lnTo>
                  <a:pt x="185" y="74"/>
                </a:lnTo>
                <a:lnTo>
                  <a:pt x="186" y="82"/>
                </a:lnTo>
                <a:lnTo>
                  <a:pt x="188" y="89"/>
                </a:lnTo>
                <a:lnTo>
                  <a:pt x="189" y="93"/>
                </a:lnTo>
                <a:lnTo>
                  <a:pt x="189" y="96"/>
                </a:lnTo>
                <a:lnTo>
                  <a:pt x="189" y="99"/>
                </a:lnTo>
                <a:lnTo>
                  <a:pt x="189" y="99"/>
                </a:lnTo>
                <a:lnTo>
                  <a:pt x="189" y="99"/>
                </a:lnTo>
                <a:lnTo>
                  <a:pt x="188" y="100"/>
                </a:lnTo>
                <a:lnTo>
                  <a:pt x="182" y="102"/>
                </a:lnTo>
                <a:lnTo>
                  <a:pt x="175" y="103"/>
                </a:lnTo>
                <a:lnTo>
                  <a:pt x="170" y="105"/>
                </a:lnTo>
                <a:lnTo>
                  <a:pt x="163" y="102"/>
                </a:lnTo>
                <a:lnTo>
                  <a:pt x="159" y="100"/>
                </a:lnTo>
                <a:lnTo>
                  <a:pt x="156" y="99"/>
                </a:lnTo>
                <a:lnTo>
                  <a:pt x="154" y="99"/>
                </a:lnTo>
                <a:lnTo>
                  <a:pt x="152" y="105"/>
                </a:lnTo>
                <a:lnTo>
                  <a:pt x="149" y="107"/>
                </a:lnTo>
                <a:lnTo>
                  <a:pt x="146" y="113"/>
                </a:lnTo>
                <a:lnTo>
                  <a:pt x="145" y="114"/>
                </a:lnTo>
                <a:lnTo>
                  <a:pt x="145" y="114"/>
                </a:lnTo>
                <a:lnTo>
                  <a:pt x="145" y="116"/>
                </a:lnTo>
                <a:lnTo>
                  <a:pt x="142" y="120"/>
                </a:lnTo>
                <a:lnTo>
                  <a:pt x="140" y="124"/>
                </a:lnTo>
                <a:lnTo>
                  <a:pt x="139" y="130"/>
                </a:lnTo>
                <a:lnTo>
                  <a:pt x="140" y="134"/>
                </a:lnTo>
                <a:lnTo>
                  <a:pt x="142" y="138"/>
                </a:lnTo>
                <a:lnTo>
                  <a:pt x="145" y="142"/>
                </a:lnTo>
                <a:lnTo>
                  <a:pt x="145" y="144"/>
                </a:lnTo>
                <a:lnTo>
                  <a:pt x="146" y="144"/>
                </a:lnTo>
                <a:lnTo>
                  <a:pt x="147" y="144"/>
                </a:lnTo>
                <a:lnTo>
                  <a:pt x="152" y="144"/>
                </a:lnTo>
                <a:lnTo>
                  <a:pt x="157" y="142"/>
                </a:lnTo>
                <a:lnTo>
                  <a:pt x="159" y="141"/>
                </a:lnTo>
                <a:lnTo>
                  <a:pt x="160" y="139"/>
                </a:lnTo>
                <a:lnTo>
                  <a:pt x="160" y="132"/>
                </a:lnTo>
                <a:lnTo>
                  <a:pt x="160" y="130"/>
                </a:lnTo>
                <a:lnTo>
                  <a:pt x="160" y="130"/>
                </a:lnTo>
                <a:lnTo>
                  <a:pt x="157" y="123"/>
                </a:lnTo>
                <a:lnTo>
                  <a:pt x="156" y="120"/>
                </a:lnTo>
                <a:lnTo>
                  <a:pt x="154" y="120"/>
                </a:lnTo>
                <a:lnTo>
                  <a:pt x="154" y="118"/>
                </a:lnTo>
                <a:lnTo>
                  <a:pt x="156" y="118"/>
                </a:lnTo>
                <a:lnTo>
                  <a:pt x="157" y="118"/>
                </a:lnTo>
                <a:lnTo>
                  <a:pt x="161" y="118"/>
                </a:lnTo>
                <a:lnTo>
                  <a:pt x="166" y="117"/>
                </a:lnTo>
                <a:lnTo>
                  <a:pt x="172" y="117"/>
                </a:lnTo>
                <a:lnTo>
                  <a:pt x="179" y="117"/>
                </a:lnTo>
                <a:lnTo>
                  <a:pt x="189" y="117"/>
                </a:lnTo>
                <a:lnTo>
                  <a:pt x="200" y="118"/>
                </a:lnTo>
                <a:lnTo>
                  <a:pt x="210" y="120"/>
                </a:lnTo>
                <a:lnTo>
                  <a:pt x="218" y="123"/>
                </a:lnTo>
                <a:lnTo>
                  <a:pt x="223" y="127"/>
                </a:lnTo>
                <a:lnTo>
                  <a:pt x="225" y="132"/>
                </a:lnTo>
                <a:lnTo>
                  <a:pt x="228" y="142"/>
                </a:lnTo>
                <a:lnTo>
                  <a:pt x="231" y="146"/>
                </a:lnTo>
                <a:lnTo>
                  <a:pt x="235" y="149"/>
                </a:lnTo>
                <a:lnTo>
                  <a:pt x="239" y="152"/>
                </a:lnTo>
                <a:lnTo>
                  <a:pt x="239" y="155"/>
                </a:lnTo>
                <a:lnTo>
                  <a:pt x="238" y="159"/>
                </a:lnTo>
                <a:lnTo>
                  <a:pt x="235" y="164"/>
                </a:lnTo>
                <a:lnTo>
                  <a:pt x="227" y="174"/>
                </a:lnTo>
                <a:lnTo>
                  <a:pt x="223" y="180"/>
                </a:lnTo>
                <a:lnTo>
                  <a:pt x="220" y="184"/>
                </a:lnTo>
                <a:lnTo>
                  <a:pt x="218" y="187"/>
                </a:lnTo>
                <a:lnTo>
                  <a:pt x="216" y="185"/>
                </a:lnTo>
                <a:lnTo>
                  <a:pt x="213" y="184"/>
                </a:lnTo>
                <a:lnTo>
                  <a:pt x="210" y="180"/>
                </a:lnTo>
                <a:lnTo>
                  <a:pt x="206" y="173"/>
                </a:lnTo>
                <a:lnTo>
                  <a:pt x="206" y="170"/>
                </a:lnTo>
                <a:lnTo>
                  <a:pt x="205" y="169"/>
                </a:lnTo>
                <a:lnTo>
                  <a:pt x="206" y="167"/>
                </a:lnTo>
                <a:lnTo>
                  <a:pt x="207" y="164"/>
                </a:lnTo>
                <a:lnTo>
                  <a:pt x="209" y="162"/>
                </a:lnTo>
                <a:lnTo>
                  <a:pt x="207" y="160"/>
                </a:lnTo>
                <a:lnTo>
                  <a:pt x="205" y="159"/>
                </a:lnTo>
                <a:lnTo>
                  <a:pt x="200" y="159"/>
                </a:lnTo>
                <a:lnTo>
                  <a:pt x="195" y="159"/>
                </a:lnTo>
                <a:lnTo>
                  <a:pt x="189" y="160"/>
                </a:lnTo>
                <a:lnTo>
                  <a:pt x="186" y="163"/>
                </a:lnTo>
                <a:lnTo>
                  <a:pt x="182" y="167"/>
                </a:lnTo>
                <a:lnTo>
                  <a:pt x="181" y="171"/>
                </a:lnTo>
                <a:lnTo>
                  <a:pt x="181" y="176"/>
                </a:lnTo>
                <a:lnTo>
                  <a:pt x="182" y="178"/>
                </a:lnTo>
                <a:lnTo>
                  <a:pt x="185" y="178"/>
                </a:lnTo>
                <a:lnTo>
                  <a:pt x="189" y="181"/>
                </a:lnTo>
                <a:lnTo>
                  <a:pt x="193" y="184"/>
                </a:lnTo>
                <a:lnTo>
                  <a:pt x="196" y="189"/>
                </a:lnTo>
                <a:lnTo>
                  <a:pt x="195" y="194"/>
                </a:lnTo>
                <a:lnTo>
                  <a:pt x="195" y="196"/>
                </a:lnTo>
                <a:lnTo>
                  <a:pt x="195" y="201"/>
                </a:lnTo>
                <a:lnTo>
                  <a:pt x="193" y="205"/>
                </a:lnTo>
                <a:lnTo>
                  <a:pt x="192" y="209"/>
                </a:lnTo>
                <a:lnTo>
                  <a:pt x="189" y="213"/>
                </a:lnTo>
                <a:lnTo>
                  <a:pt x="182" y="224"/>
                </a:lnTo>
                <a:lnTo>
                  <a:pt x="177" y="231"/>
                </a:lnTo>
                <a:lnTo>
                  <a:pt x="171" y="237"/>
                </a:lnTo>
                <a:lnTo>
                  <a:pt x="170" y="238"/>
                </a:lnTo>
                <a:lnTo>
                  <a:pt x="168" y="238"/>
                </a:lnTo>
                <a:lnTo>
                  <a:pt x="166" y="237"/>
                </a:lnTo>
                <a:lnTo>
                  <a:pt x="164" y="238"/>
                </a:lnTo>
                <a:lnTo>
                  <a:pt x="164" y="241"/>
                </a:lnTo>
                <a:lnTo>
                  <a:pt x="164" y="244"/>
                </a:lnTo>
                <a:lnTo>
                  <a:pt x="167" y="252"/>
                </a:lnTo>
                <a:lnTo>
                  <a:pt x="167" y="260"/>
                </a:lnTo>
                <a:lnTo>
                  <a:pt x="166" y="267"/>
                </a:lnTo>
                <a:lnTo>
                  <a:pt x="164" y="273"/>
                </a:lnTo>
                <a:lnTo>
                  <a:pt x="164" y="276"/>
                </a:lnTo>
                <a:lnTo>
                  <a:pt x="161" y="277"/>
                </a:lnTo>
                <a:lnTo>
                  <a:pt x="159" y="276"/>
                </a:lnTo>
                <a:lnTo>
                  <a:pt x="154" y="273"/>
                </a:lnTo>
                <a:lnTo>
                  <a:pt x="147" y="265"/>
                </a:lnTo>
                <a:lnTo>
                  <a:pt x="146" y="259"/>
                </a:lnTo>
                <a:lnTo>
                  <a:pt x="145" y="254"/>
                </a:lnTo>
                <a:lnTo>
                  <a:pt x="142" y="249"/>
                </a:lnTo>
                <a:lnTo>
                  <a:pt x="139" y="247"/>
                </a:lnTo>
                <a:lnTo>
                  <a:pt x="136" y="247"/>
                </a:lnTo>
                <a:lnTo>
                  <a:pt x="132" y="248"/>
                </a:lnTo>
                <a:lnTo>
                  <a:pt x="125" y="251"/>
                </a:lnTo>
                <a:lnTo>
                  <a:pt x="122" y="254"/>
                </a:lnTo>
                <a:lnTo>
                  <a:pt x="120" y="254"/>
                </a:lnTo>
                <a:lnTo>
                  <a:pt x="115" y="252"/>
                </a:lnTo>
                <a:lnTo>
                  <a:pt x="110" y="251"/>
                </a:lnTo>
                <a:lnTo>
                  <a:pt x="106" y="247"/>
                </a:lnTo>
                <a:lnTo>
                  <a:pt x="104" y="244"/>
                </a:lnTo>
                <a:lnTo>
                  <a:pt x="101" y="242"/>
                </a:lnTo>
                <a:lnTo>
                  <a:pt x="97" y="244"/>
                </a:lnTo>
                <a:lnTo>
                  <a:pt x="88" y="249"/>
                </a:lnTo>
                <a:lnTo>
                  <a:pt x="76" y="255"/>
                </a:lnTo>
                <a:lnTo>
                  <a:pt x="72" y="258"/>
                </a:lnTo>
                <a:lnTo>
                  <a:pt x="69" y="259"/>
                </a:lnTo>
                <a:lnTo>
                  <a:pt x="67" y="263"/>
                </a:lnTo>
                <a:lnTo>
                  <a:pt x="67" y="267"/>
                </a:lnTo>
                <a:lnTo>
                  <a:pt x="69" y="270"/>
                </a:lnTo>
                <a:lnTo>
                  <a:pt x="75" y="269"/>
                </a:lnTo>
                <a:lnTo>
                  <a:pt x="82" y="266"/>
                </a:lnTo>
                <a:lnTo>
                  <a:pt x="89" y="267"/>
                </a:lnTo>
                <a:lnTo>
                  <a:pt x="93" y="272"/>
                </a:lnTo>
                <a:lnTo>
                  <a:pt x="95" y="279"/>
                </a:lnTo>
                <a:lnTo>
                  <a:pt x="90" y="283"/>
                </a:lnTo>
                <a:lnTo>
                  <a:pt x="85" y="286"/>
                </a:lnTo>
                <a:lnTo>
                  <a:pt x="81" y="286"/>
                </a:lnTo>
                <a:lnTo>
                  <a:pt x="79" y="288"/>
                </a:lnTo>
                <a:lnTo>
                  <a:pt x="83" y="295"/>
                </a:lnTo>
                <a:lnTo>
                  <a:pt x="89" y="301"/>
                </a:lnTo>
                <a:lnTo>
                  <a:pt x="93" y="306"/>
                </a:lnTo>
                <a:lnTo>
                  <a:pt x="95" y="313"/>
                </a:lnTo>
                <a:lnTo>
                  <a:pt x="97" y="316"/>
                </a:lnTo>
                <a:lnTo>
                  <a:pt x="101" y="318"/>
                </a:lnTo>
                <a:lnTo>
                  <a:pt x="113" y="316"/>
                </a:lnTo>
                <a:lnTo>
                  <a:pt x="125" y="312"/>
                </a:lnTo>
                <a:lnTo>
                  <a:pt x="131" y="311"/>
                </a:lnTo>
                <a:lnTo>
                  <a:pt x="135" y="308"/>
                </a:lnTo>
                <a:lnTo>
                  <a:pt x="138" y="308"/>
                </a:lnTo>
                <a:lnTo>
                  <a:pt x="142" y="308"/>
                </a:lnTo>
                <a:lnTo>
                  <a:pt x="152" y="306"/>
                </a:lnTo>
                <a:lnTo>
                  <a:pt x="161" y="308"/>
                </a:lnTo>
                <a:lnTo>
                  <a:pt x="164" y="311"/>
                </a:lnTo>
                <a:lnTo>
                  <a:pt x="164" y="313"/>
                </a:lnTo>
                <a:lnTo>
                  <a:pt x="167" y="316"/>
                </a:lnTo>
                <a:lnTo>
                  <a:pt x="171" y="320"/>
                </a:lnTo>
                <a:lnTo>
                  <a:pt x="184" y="325"/>
                </a:lnTo>
                <a:lnTo>
                  <a:pt x="195" y="327"/>
                </a:lnTo>
                <a:lnTo>
                  <a:pt x="200" y="327"/>
                </a:lnTo>
                <a:lnTo>
                  <a:pt x="205" y="329"/>
                </a:lnTo>
                <a:lnTo>
                  <a:pt x="213" y="332"/>
                </a:lnTo>
                <a:lnTo>
                  <a:pt x="223" y="334"/>
                </a:lnTo>
                <a:lnTo>
                  <a:pt x="234" y="337"/>
                </a:lnTo>
                <a:lnTo>
                  <a:pt x="245" y="343"/>
                </a:lnTo>
                <a:lnTo>
                  <a:pt x="248" y="350"/>
                </a:lnTo>
                <a:lnTo>
                  <a:pt x="248" y="355"/>
                </a:lnTo>
                <a:lnTo>
                  <a:pt x="246" y="361"/>
                </a:lnTo>
                <a:lnTo>
                  <a:pt x="243" y="366"/>
                </a:lnTo>
                <a:lnTo>
                  <a:pt x="238" y="376"/>
                </a:lnTo>
                <a:lnTo>
                  <a:pt x="235" y="380"/>
                </a:lnTo>
                <a:lnTo>
                  <a:pt x="235" y="383"/>
                </a:lnTo>
                <a:close/>
                <a:moveTo>
                  <a:pt x="295" y="70"/>
                </a:moveTo>
                <a:lnTo>
                  <a:pt x="292" y="75"/>
                </a:lnTo>
                <a:lnTo>
                  <a:pt x="289" y="81"/>
                </a:lnTo>
                <a:lnTo>
                  <a:pt x="281" y="91"/>
                </a:lnTo>
                <a:lnTo>
                  <a:pt x="278" y="95"/>
                </a:lnTo>
                <a:lnTo>
                  <a:pt x="276" y="99"/>
                </a:lnTo>
                <a:lnTo>
                  <a:pt x="274" y="102"/>
                </a:lnTo>
                <a:lnTo>
                  <a:pt x="276" y="105"/>
                </a:lnTo>
                <a:lnTo>
                  <a:pt x="276" y="107"/>
                </a:lnTo>
                <a:lnTo>
                  <a:pt x="274" y="110"/>
                </a:lnTo>
                <a:lnTo>
                  <a:pt x="273" y="118"/>
                </a:lnTo>
                <a:lnTo>
                  <a:pt x="270" y="121"/>
                </a:lnTo>
                <a:lnTo>
                  <a:pt x="267" y="121"/>
                </a:lnTo>
                <a:lnTo>
                  <a:pt x="262" y="120"/>
                </a:lnTo>
                <a:lnTo>
                  <a:pt x="255" y="114"/>
                </a:lnTo>
                <a:lnTo>
                  <a:pt x="241" y="102"/>
                </a:lnTo>
                <a:lnTo>
                  <a:pt x="228" y="92"/>
                </a:lnTo>
                <a:lnTo>
                  <a:pt x="224" y="88"/>
                </a:lnTo>
                <a:lnTo>
                  <a:pt x="220" y="84"/>
                </a:lnTo>
                <a:lnTo>
                  <a:pt x="220" y="79"/>
                </a:lnTo>
                <a:lnTo>
                  <a:pt x="220" y="74"/>
                </a:lnTo>
                <a:lnTo>
                  <a:pt x="221" y="73"/>
                </a:lnTo>
                <a:lnTo>
                  <a:pt x="223" y="71"/>
                </a:lnTo>
                <a:lnTo>
                  <a:pt x="230" y="70"/>
                </a:lnTo>
                <a:lnTo>
                  <a:pt x="237" y="67"/>
                </a:lnTo>
                <a:lnTo>
                  <a:pt x="239" y="66"/>
                </a:lnTo>
                <a:lnTo>
                  <a:pt x="239" y="64"/>
                </a:lnTo>
                <a:lnTo>
                  <a:pt x="250" y="54"/>
                </a:lnTo>
                <a:lnTo>
                  <a:pt x="262" y="47"/>
                </a:lnTo>
                <a:lnTo>
                  <a:pt x="274" y="43"/>
                </a:lnTo>
                <a:lnTo>
                  <a:pt x="285" y="42"/>
                </a:lnTo>
                <a:lnTo>
                  <a:pt x="296" y="42"/>
                </a:lnTo>
                <a:lnTo>
                  <a:pt x="305" y="43"/>
                </a:lnTo>
                <a:lnTo>
                  <a:pt x="312" y="46"/>
                </a:lnTo>
                <a:lnTo>
                  <a:pt x="315" y="49"/>
                </a:lnTo>
                <a:lnTo>
                  <a:pt x="312" y="53"/>
                </a:lnTo>
                <a:lnTo>
                  <a:pt x="308" y="54"/>
                </a:lnTo>
                <a:lnTo>
                  <a:pt x="302" y="57"/>
                </a:lnTo>
                <a:lnTo>
                  <a:pt x="296" y="61"/>
                </a:lnTo>
                <a:lnTo>
                  <a:pt x="295" y="64"/>
                </a:lnTo>
                <a:lnTo>
                  <a:pt x="295" y="70"/>
                </a:lnTo>
                <a:close/>
                <a:moveTo>
                  <a:pt x="536" y="308"/>
                </a:moveTo>
                <a:lnTo>
                  <a:pt x="537" y="311"/>
                </a:lnTo>
                <a:lnTo>
                  <a:pt x="543" y="316"/>
                </a:lnTo>
                <a:lnTo>
                  <a:pt x="550" y="320"/>
                </a:lnTo>
                <a:lnTo>
                  <a:pt x="561" y="323"/>
                </a:lnTo>
                <a:lnTo>
                  <a:pt x="558" y="343"/>
                </a:lnTo>
                <a:lnTo>
                  <a:pt x="554" y="362"/>
                </a:lnTo>
                <a:lnTo>
                  <a:pt x="541" y="398"/>
                </a:lnTo>
                <a:lnTo>
                  <a:pt x="525" y="429"/>
                </a:lnTo>
                <a:lnTo>
                  <a:pt x="507" y="457"/>
                </a:lnTo>
                <a:lnTo>
                  <a:pt x="498" y="468"/>
                </a:lnTo>
                <a:lnTo>
                  <a:pt x="490" y="478"/>
                </a:lnTo>
                <a:lnTo>
                  <a:pt x="482" y="487"/>
                </a:lnTo>
                <a:lnTo>
                  <a:pt x="475" y="494"/>
                </a:lnTo>
                <a:lnTo>
                  <a:pt x="469" y="500"/>
                </a:lnTo>
                <a:lnTo>
                  <a:pt x="465" y="504"/>
                </a:lnTo>
                <a:lnTo>
                  <a:pt x="462" y="507"/>
                </a:lnTo>
                <a:lnTo>
                  <a:pt x="461" y="507"/>
                </a:lnTo>
                <a:lnTo>
                  <a:pt x="455" y="501"/>
                </a:lnTo>
                <a:lnTo>
                  <a:pt x="452" y="496"/>
                </a:lnTo>
                <a:lnTo>
                  <a:pt x="450" y="487"/>
                </a:lnTo>
                <a:lnTo>
                  <a:pt x="450" y="481"/>
                </a:lnTo>
                <a:lnTo>
                  <a:pt x="450" y="478"/>
                </a:lnTo>
                <a:lnTo>
                  <a:pt x="451" y="478"/>
                </a:lnTo>
                <a:lnTo>
                  <a:pt x="452" y="471"/>
                </a:lnTo>
                <a:lnTo>
                  <a:pt x="454" y="467"/>
                </a:lnTo>
                <a:lnTo>
                  <a:pt x="454" y="462"/>
                </a:lnTo>
                <a:lnTo>
                  <a:pt x="455" y="460"/>
                </a:lnTo>
                <a:lnTo>
                  <a:pt x="455" y="458"/>
                </a:lnTo>
                <a:lnTo>
                  <a:pt x="455" y="458"/>
                </a:lnTo>
                <a:lnTo>
                  <a:pt x="455" y="446"/>
                </a:lnTo>
                <a:lnTo>
                  <a:pt x="455" y="437"/>
                </a:lnTo>
                <a:lnTo>
                  <a:pt x="455" y="432"/>
                </a:lnTo>
                <a:lnTo>
                  <a:pt x="455" y="428"/>
                </a:lnTo>
                <a:lnTo>
                  <a:pt x="455" y="425"/>
                </a:lnTo>
                <a:lnTo>
                  <a:pt x="455" y="423"/>
                </a:lnTo>
                <a:lnTo>
                  <a:pt x="455" y="422"/>
                </a:lnTo>
                <a:lnTo>
                  <a:pt x="455" y="421"/>
                </a:lnTo>
                <a:lnTo>
                  <a:pt x="455" y="416"/>
                </a:lnTo>
                <a:lnTo>
                  <a:pt x="454" y="411"/>
                </a:lnTo>
                <a:lnTo>
                  <a:pt x="451" y="405"/>
                </a:lnTo>
                <a:lnTo>
                  <a:pt x="447" y="400"/>
                </a:lnTo>
                <a:lnTo>
                  <a:pt x="441" y="397"/>
                </a:lnTo>
                <a:lnTo>
                  <a:pt x="431" y="398"/>
                </a:lnTo>
                <a:lnTo>
                  <a:pt x="427" y="400"/>
                </a:lnTo>
                <a:lnTo>
                  <a:pt x="420" y="403"/>
                </a:lnTo>
                <a:lnTo>
                  <a:pt x="409" y="407"/>
                </a:lnTo>
                <a:lnTo>
                  <a:pt x="402" y="408"/>
                </a:lnTo>
                <a:lnTo>
                  <a:pt x="397" y="411"/>
                </a:lnTo>
                <a:lnTo>
                  <a:pt x="392" y="411"/>
                </a:lnTo>
                <a:lnTo>
                  <a:pt x="388" y="412"/>
                </a:lnTo>
                <a:lnTo>
                  <a:pt x="381" y="412"/>
                </a:lnTo>
                <a:lnTo>
                  <a:pt x="373" y="412"/>
                </a:lnTo>
                <a:lnTo>
                  <a:pt x="360" y="412"/>
                </a:lnTo>
                <a:lnTo>
                  <a:pt x="354" y="412"/>
                </a:lnTo>
                <a:lnTo>
                  <a:pt x="348" y="411"/>
                </a:lnTo>
                <a:lnTo>
                  <a:pt x="342" y="407"/>
                </a:lnTo>
                <a:lnTo>
                  <a:pt x="338" y="403"/>
                </a:lnTo>
                <a:lnTo>
                  <a:pt x="333" y="390"/>
                </a:lnTo>
                <a:lnTo>
                  <a:pt x="330" y="375"/>
                </a:lnTo>
                <a:lnTo>
                  <a:pt x="328" y="359"/>
                </a:lnTo>
                <a:lnTo>
                  <a:pt x="330" y="347"/>
                </a:lnTo>
                <a:lnTo>
                  <a:pt x="330" y="341"/>
                </a:lnTo>
                <a:lnTo>
                  <a:pt x="330" y="337"/>
                </a:lnTo>
                <a:lnTo>
                  <a:pt x="330" y="334"/>
                </a:lnTo>
                <a:lnTo>
                  <a:pt x="330" y="333"/>
                </a:lnTo>
                <a:lnTo>
                  <a:pt x="331" y="313"/>
                </a:lnTo>
                <a:lnTo>
                  <a:pt x="334" y="298"/>
                </a:lnTo>
                <a:lnTo>
                  <a:pt x="338" y="286"/>
                </a:lnTo>
                <a:lnTo>
                  <a:pt x="344" y="279"/>
                </a:lnTo>
                <a:lnTo>
                  <a:pt x="351" y="273"/>
                </a:lnTo>
                <a:lnTo>
                  <a:pt x="359" y="272"/>
                </a:lnTo>
                <a:lnTo>
                  <a:pt x="367" y="272"/>
                </a:lnTo>
                <a:lnTo>
                  <a:pt x="376" y="273"/>
                </a:lnTo>
                <a:lnTo>
                  <a:pt x="384" y="277"/>
                </a:lnTo>
                <a:lnTo>
                  <a:pt x="392" y="281"/>
                </a:lnTo>
                <a:lnTo>
                  <a:pt x="406" y="291"/>
                </a:lnTo>
                <a:lnTo>
                  <a:pt x="412" y="295"/>
                </a:lnTo>
                <a:lnTo>
                  <a:pt x="416" y="299"/>
                </a:lnTo>
                <a:lnTo>
                  <a:pt x="419" y="302"/>
                </a:lnTo>
                <a:lnTo>
                  <a:pt x="420" y="304"/>
                </a:lnTo>
                <a:lnTo>
                  <a:pt x="430" y="309"/>
                </a:lnTo>
                <a:lnTo>
                  <a:pt x="438" y="313"/>
                </a:lnTo>
                <a:lnTo>
                  <a:pt x="447" y="316"/>
                </a:lnTo>
                <a:lnTo>
                  <a:pt x="454" y="316"/>
                </a:lnTo>
                <a:lnTo>
                  <a:pt x="459" y="315"/>
                </a:lnTo>
                <a:lnTo>
                  <a:pt x="465" y="313"/>
                </a:lnTo>
                <a:lnTo>
                  <a:pt x="473" y="306"/>
                </a:lnTo>
                <a:lnTo>
                  <a:pt x="479" y="297"/>
                </a:lnTo>
                <a:lnTo>
                  <a:pt x="483" y="288"/>
                </a:lnTo>
                <a:lnTo>
                  <a:pt x="484" y="281"/>
                </a:lnTo>
                <a:lnTo>
                  <a:pt x="486" y="279"/>
                </a:lnTo>
                <a:lnTo>
                  <a:pt x="486" y="279"/>
                </a:lnTo>
                <a:lnTo>
                  <a:pt x="497" y="273"/>
                </a:lnTo>
                <a:lnTo>
                  <a:pt x="505" y="270"/>
                </a:lnTo>
                <a:lnTo>
                  <a:pt x="512" y="267"/>
                </a:lnTo>
                <a:lnTo>
                  <a:pt x="516" y="265"/>
                </a:lnTo>
                <a:lnTo>
                  <a:pt x="519" y="265"/>
                </a:lnTo>
                <a:lnTo>
                  <a:pt x="521" y="263"/>
                </a:lnTo>
                <a:lnTo>
                  <a:pt x="521" y="263"/>
                </a:lnTo>
                <a:lnTo>
                  <a:pt x="522" y="256"/>
                </a:lnTo>
                <a:lnTo>
                  <a:pt x="523" y="252"/>
                </a:lnTo>
                <a:lnTo>
                  <a:pt x="525" y="248"/>
                </a:lnTo>
                <a:lnTo>
                  <a:pt x="525" y="247"/>
                </a:lnTo>
                <a:lnTo>
                  <a:pt x="526" y="244"/>
                </a:lnTo>
                <a:lnTo>
                  <a:pt x="526" y="244"/>
                </a:lnTo>
                <a:lnTo>
                  <a:pt x="523" y="235"/>
                </a:lnTo>
                <a:lnTo>
                  <a:pt x="523" y="230"/>
                </a:lnTo>
                <a:lnTo>
                  <a:pt x="522" y="224"/>
                </a:lnTo>
                <a:lnTo>
                  <a:pt x="522" y="222"/>
                </a:lnTo>
                <a:lnTo>
                  <a:pt x="521" y="219"/>
                </a:lnTo>
                <a:lnTo>
                  <a:pt x="521" y="219"/>
                </a:lnTo>
                <a:lnTo>
                  <a:pt x="502" y="210"/>
                </a:lnTo>
                <a:lnTo>
                  <a:pt x="489" y="205"/>
                </a:lnTo>
                <a:lnTo>
                  <a:pt x="479" y="199"/>
                </a:lnTo>
                <a:lnTo>
                  <a:pt x="472" y="196"/>
                </a:lnTo>
                <a:lnTo>
                  <a:pt x="469" y="195"/>
                </a:lnTo>
                <a:lnTo>
                  <a:pt x="466" y="194"/>
                </a:lnTo>
                <a:lnTo>
                  <a:pt x="465" y="194"/>
                </a:lnTo>
                <a:lnTo>
                  <a:pt x="465" y="195"/>
                </a:lnTo>
                <a:lnTo>
                  <a:pt x="465" y="198"/>
                </a:lnTo>
                <a:lnTo>
                  <a:pt x="464" y="202"/>
                </a:lnTo>
                <a:lnTo>
                  <a:pt x="462" y="206"/>
                </a:lnTo>
                <a:lnTo>
                  <a:pt x="462" y="213"/>
                </a:lnTo>
                <a:lnTo>
                  <a:pt x="464" y="222"/>
                </a:lnTo>
                <a:lnTo>
                  <a:pt x="466" y="230"/>
                </a:lnTo>
                <a:lnTo>
                  <a:pt x="470" y="238"/>
                </a:lnTo>
                <a:lnTo>
                  <a:pt x="470" y="240"/>
                </a:lnTo>
                <a:lnTo>
                  <a:pt x="469" y="242"/>
                </a:lnTo>
                <a:lnTo>
                  <a:pt x="466" y="251"/>
                </a:lnTo>
                <a:lnTo>
                  <a:pt x="465" y="255"/>
                </a:lnTo>
                <a:lnTo>
                  <a:pt x="462" y="258"/>
                </a:lnTo>
                <a:lnTo>
                  <a:pt x="459" y="259"/>
                </a:lnTo>
                <a:lnTo>
                  <a:pt x="455" y="259"/>
                </a:lnTo>
                <a:lnTo>
                  <a:pt x="444" y="252"/>
                </a:lnTo>
                <a:lnTo>
                  <a:pt x="436" y="247"/>
                </a:lnTo>
                <a:lnTo>
                  <a:pt x="429" y="244"/>
                </a:lnTo>
                <a:lnTo>
                  <a:pt x="425" y="241"/>
                </a:lnTo>
                <a:lnTo>
                  <a:pt x="422" y="240"/>
                </a:lnTo>
                <a:lnTo>
                  <a:pt x="420" y="238"/>
                </a:lnTo>
                <a:lnTo>
                  <a:pt x="420" y="238"/>
                </a:lnTo>
                <a:lnTo>
                  <a:pt x="419" y="238"/>
                </a:lnTo>
                <a:lnTo>
                  <a:pt x="413" y="237"/>
                </a:lnTo>
                <a:lnTo>
                  <a:pt x="405" y="238"/>
                </a:lnTo>
                <a:lnTo>
                  <a:pt x="395" y="244"/>
                </a:lnTo>
                <a:lnTo>
                  <a:pt x="387" y="248"/>
                </a:lnTo>
                <a:lnTo>
                  <a:pt x="379" y="249"/>
                </a:lnTo>
                <a:lnTo>
                  <a:pt x="370" y="251"/>
                </a:lnTo>
                <a:lnTo>
                  <a:pt x="363" y="249"/>
                </a:lnTo>
                <a:lnTo>
                  <a:pt x="356" y="248"/>
                </a:lnTo>
                <a:lnTo>
                  <a:pt x="351" y="245"/>
                </a:lnTo>
                <a:lnTo>
                  <a:pt x="347" y="244"/>
                </a:lnTo>
                <a:lnTo>
                  <a:pt x="345" y="244"/>
                </a:lnTo>
                <a:lnTo>
                  <a:pt x="345" y="242"/>
                </a:lnTo>
                <a:lnTo>
                  <a:pt x="345" y="241"/>
                </a:lnTo>
                <a:lnTo>
                  <a:pt x="348" y="235"/>
                </a:lnTo>
                <a:lnTo>
                  <a:pt x="351" y="231"/>
                </a:lnTo>
                <a:lnTo>
                  <a:pt x="354" y="227"/>
                </a:lnTo>
                <a:lnTo>
                  <a:pt x="359" y="223"/>
                </a:lnTo>
                <a:lnTo>
                  <a:pt x="365" y="219"/>
                </a:lnTo>
                <a:lnTo>
                  <a:pt x="370" y="216"/>
                </a:lnTo>
                <a:lnTo>
                  <a:pt x="374" y="213"/>
                </a:lnTo>
                <a:lnTo>
                  <a:pt x="379" y="210"/>
                </a:lnTo>
                <a:lnTo>
                  <a:pt x="380" y="209"/>
                </a:lnTo>
                <a:lnTo>
                  <a:pt x="380" y="209"/>
                </a:lnTo>
                <a:lnTo>
                  <a:pt x="380" y="208"/>
                </a:lnTo>
                <a:lnTo>
                  <a:pt x="380" y="205"/>
                </a:lnTo>
                <a:lnTo>
                  <a:pt x="379" y="196"/>
                </a:lnTo>
                <a:lnTo>
                  <a:pt x="379" y="185"/>
                </a:lnTo>
                <a:lnTo>
                  <a:pt x="380" y="174"/>
                </a:lnTo>
                <a:lnTo>
                  <a:pt x="383" y="170"/>
                </a:lnTo>
                <a:lnTo>
                  <a:pt x="384" y="167"/>
                </a:lnTo>
                <a:lnTo>
                  <a:pt x="387" y="167"/>
                </a:lnTo>
                <a:lnTo>
                  <a:pt x="390" y="167"/>
                </a:lnTo>
                <a:lnTo>
                  <a:pt x="395" y="167"/>
                </a:lnTo>
                <a:lnTo>
                  <a:pt x="401" y="167"/>
                </a:lnTo>
                <a:lnTo>
                  <a:pt x="405" y="164"/>
                </a:lnTo>
                <a:lnTo>
                  <a:pt x="411" y="162"/>
                </a:lnTo>
                <a:lnTo>
                  <a:pt x="416" y="163"/>
                </a:lnTo>
                <a:lnTo>
                  <a:pt x="420" y="166"/>
                </a:lnTo>
                <a:lnTo>
                  <a:pt x="426" y="170"/>
                </a:lnTo>
                <a:lnTo>
                  <a:pt x="431" y="174"/>
                </a:lnTo>
                <a:lnTo>
                  <a:pt x="437" y="177"/>
                </a:lnTo>
                <a:lnTo>
                  <a:pt x="444" y="180"/>
                </a:lnTo>
                <a:lnTo>
                  <a:pt x="451" y="178"/>
                </a:lnTo>
                <a:lnTo>
                  <a:pt x="457" y="178"/>
                </a:lnTo>
                <a:lnTo>
                  <a:pt x="461" y="178"/>
                </a:lnTo>
                <a:lnTo>
                  <a:pt x="464" y="177"/>
                </a:lnTo>
                <a:lnTo>
                  <a:pt x="465" y="176"/>
                </a:lnTo>
                <a:lnTo>
                  <a:pt x="468" y="170"/>
                </a:lnTo>
                <a:lnTo>
                  <a:pt x="470" y="167"/>
                </a:lnTo>
                <a:lnTo>
                  <a:pt x="476" y="164"/>
                </a:lnTo>
                <a:lnTo>
                  <a:pt x="480" y="163"/>
                </a:lnTo>
                <a:lnTo>
                  <a:pt x="486" y="164"/>
                </a:lnTo>
                <a:lnTo>
                  <a:pt x="494" y="170"/>
                </a:lnTo>
                <a:lnTo>
                  <a:pt x="498" y="176"/>
                </a:lnTo>
                <a:lnTo>
                  <a:pt x="500" y="178"/>
                </a:lnTo>
                <a:lnTo>
                  <a:pt x="501" y="178"/>
                </a:lnTo>
                <a:lnTo>
                  <a:pt x="511" y="181"/>
                </a:lnTo>
                <a:lnTo>
                  <a:pt x="518" y="181"/>
                </a:lnTo>
                <a:lnTo>
                  <a:pt x="523" y="183"/>
                </a:lnTo>
                <a:lnTo>
                  <a:pt x="528" y="184"/>
                </a:lnTo>
                <a:lnTo>
                  <a:pt x="529" y="184"/>
                </a:lnTo>
                <a:lnTo>
                  <a:pt x="530" y="184"/>
                </a:lnTo>
                <a:lnTo>
                  <a:pt x="530" y="184"/>
                </a:lnTo>
                <a:lnTo>
                  <a:pt x="530" y="183"/>
                </a:lnTo>
                <a:lnTo>
                  <a:pt x="530" y="178"/>
                </a:lnTo>
                <a:lnTo>
                  <a:pt x="529" y="173"/>
                </a:lnTo>
                <a:lnTo>
                  <a:pt x="528" y="167"/>
                </a:lnTo>
                <a:lnTo>
                  <a:pt x="528" y="163"/>
                </a:lnTo>
                <a:lnTo>
                  <a:pt x="526" y="159"/>
                </a:lnTo>
                <a:lnTo>
                  <a:pt x="526" y="157"/>
                </a:lnTo>
                <a:lnTo>
                  <a:pt x="526" y="159"/>
                </a:lnTo>
                <a:lnTo>
                  <a:pt x="533" y="173"/>
                </a:lnTo>
                <a:lnTo>
                  <a:pt x="541" y="189"/>
                </a:lnTo>
                <a:lnTo>
                  <a:pt x="548" y="209"/>
                </a:lnTo>
                <a:lnTo>
                  <a:pt x="554" y="230"/>
                </a:lnTo>
                <a:lnTo>
                  <a:pt x="560" y="248"/>
                </a:lnTo>
                <a:lnTo>
                  <a:pt x="562" y="266"/>
                </a:lnTo>
                <a:lnTo>
                  <a:pt x="562" y="280"/>
                </a:lnTo>
                <a:lnTo>
                  <a:pt x="562" y="284"/>
                </a:lnTo>
                <a:lnTo>
                  <a:pt x="561" y="288"/>
                </a:lnTo>
                <a:lnTo>
                  <a:pt x="557" y="286"/>
                </a:lnTo>
                <a:lnTo>
                  <a:pt x="554" y="284"/>
                </a:lnTo>
                <a:lnTo>
                  <a:pt x="551" y="284"/>
                </a:lnTo>
                <a:lnTo>
                  <a:pt x="551" y="283"/>
                </a:lnTo>
                <a:lnTo>
                  <a:pt x="539" y="283"/>
                </a:lnTo>
                <a:lnTo>
                  <a:pt x="530" y="283"/>
                </a:lnTo>
                <a:lnTo>
                  <a:pt x="525" y="283"/>
                </a:lnTo>
                <a:lnTo>
                  <a:pt x="521" y="283"/>
                </a:lnTo>
                <a:lnTo>
                  <a:pt x="518" y="283"/>
                </a:lnTo>
                <a:lnTo>
                  <a:pt x="516" y="283"/>
                </a:lnTo>
                <a:lnTo>
                  <a:pt x="515" y="283"/>
                </a:lnTo>
                <a:lnTo>
                  <a:pt x="536" y="308"/>
                </a:ln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23" name="Oval 22"/>
          <p:cNvSpPr/>
          <p:nvPr/>
        </p:nvSpPr>
        <p:spPr>
          <a:xfrm>
            <a:off x="950651" y="4460732"/>
            <a:ext cx="1248295" cy="1248295"/>
          </a:xfrm>
          <a:prstGeom prst="ellipse">
            <a:avLst/>
          </a:prstGeom>
          <a:solidFill>
            <a:srgbClr val="00B9FF"/>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93"/>
          <p:cNvSpPr>
            <a:spLocks noEditPoints="1"/>
          </p:cNvSpPr>
          <p:nvPr/>
        </p:nvSpPr>
        <p:spPr bwMode="auto">
          <a:xfrm>
            <a:off x="1320386" y="4893590"/>
            <a:ext cx="508827" cy="382580"/>
          </a:xfrm>
          <a:custGeom>
            <a:avLst/>
            <a:gdLst>
              <a:gd name="T0" fmla="*/ 631 w 694"/>
              <a:gd name="T1" fmla="*/ 255 h 521"/>
              <a:gd name="T2" fmla="*/ 63 w 694"/>
              <a:gd name="T3" fmla="*/ 255 h 521"/>
              <a:gd name="T4" fmla="*/ 0 w 694"/>
              <a:gd name="T5" fmla="*/ 191 h 521"/>
              <a:gd name="T6" fmla="*/ 694 w 694"/>
              <a:gd name="T7" fmla="*/ 192 h 521"/>
              <a:gd name="T8" fmla="*/ 631 w 694"/>
              <a:gd name="T9" fmla="*/ 255 h 521"/>
              <a:gd name="T10" fmla="*/ 348 w 694"/>
              <a:gd name="T11" fmla="*/ 435 h 521"/>
              <a:gd name="T12" fmla="*/ 390 w 694"/>
              <a:gd name="T13" fmla="*/ 478 h 521"/>
              <a:gd name="T14" fmla="*/ 347 w 694"/>
              <a:gd name="T15" fmla="*/ 521 h 521"/>
              <a:gd name="T16" fmla="*/ 305 w 694"/>
              <a:gd name="T17" fmla="*/ 478 h 521"/>
              <a:gd name="T18" fmla="*/ 348 w 694"/>
              <a:gd name="T19" fmla="*/ 435 h 521"/>
              <a:gd name="T20" fmla="*/ 505 w 694"/>
              <a:gd name="T21" fmla="*/ 381 h 521"/>
              <a:gd name="T22" fmla="*/ 442 w 694"/>
              <a:gd name="T23" fmla="*/ 444 h 521"/>
              <a:gd name="T24" fmla="*/ 252 w 694"/>
              <a:gd name="T25" fmla="*/ 444 h 521"/>
              <a:gd name="T26" fmla="*/ 189 w 694"/>
              <a:gd name="T27" fmla="*/ 381 h 521"/>
              <a:gd name="T28" fmla="*/ 505 w 694"/>
              <a:gd name="T29" fmla="*/ 381 h 521"/>
              <a:gd name="T30" fmla="*/ 599 w 694"/>
              <a:gd name="T31" fmla="*/ 286 h 521"/>
              <a:gd name="T32" fmla="*/ 536 w 694"/>
              <a:gd name="T33" fmla="*/ 349 h 521"/>
              <a:gd name="T34" fmla="*/ 157 w 694"/>
              <a:gd name="T35" fmla="*/ 349 h 521"/>
              <a:gd name="T36" fmla="*/ 94 w 694"/>
              <a:gd name="T37" fmla="*/ 286 h 521"/>
              <a:gd name="T38" fmla="*/ 599 w 694"/>
              <a:gd name="T39" fmla="*/ 286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4" h="521">
                <a:moveTo>
                  <a:pt x="631" y="255"/>
                </a:moveTo>
                <a:cubicBezTo>
                  <a:pt x="474" y="98"/>
                  <a:pt x="220" y="98"/>
                  <a:pt x="63" y="255"/>
                </a:cubicBezTo>
                <a:lnTo>
                  <a:pt x="0" y="191"/>
                </a:lnTo>
                <a:cubicBezTo>
                  <a:pt x="191" y="0"/>
                  <a:pt x="502" y="0"/>
                  <a:pt x="694" y="192"/>
                </a:cubicBezTo>
                <a:lnTo>
                  <a:pt x="631" y="255"/>
                </a:lnTo>
                <a:close/>
                <a:moveTo>
                  <a:pt x="348" y="435"/>
                </a:moveTo>
                <a:cubicBezTo>
                  <a:pt x="371" y="435"/>
                  <a:pt x="390" y="455"/>
                  <a:pt x="390" y="478"/>
                </a:cubicBezTo>
                <a:cubicBezTo>
                  <a:pt x="390" y="502"/>
                  <a:pt x="371" y="521"/>
                  <a:pt x="347" y="521"/>
                </a:cubicBezTo>
                <a:cubicBezTo>
                  <a:pt x="324" y="521"/>
                  <a:pt x="305" y="502"/>
                  <a:pt x="305" y="478"/>
                </a:cubicBezTo>
                <a:cubicBezTo>
                  <a:pt x="305" y="455"/>
                  <a:pt x="324" y="435"/>
                  <a:pt x="348" y="435"/>
                </a:cubicBezTo>
                <a:close/>
                <a:moveTo>
                  <a:pt x="505" y="381"/>
                </a:moveTo>
                <a:lnTo>
                  <a:pt x="442" y="444"/>
                </a:lnTo>
                <a:cubicBezTo>
                  <a:pt x="389" y="392"/>
                  <a:pt x="304" y="392"/>
                  <a:pt x="252" y="444"/>
                </a:cubicBezTo>
                <a:lnTo>
                  <a:pt x="189" y="381"/>
                </a:lnTo>
                <a:cubicBezTo>
                  <a:pt x="276" y="294"/>
                  <a:pt x="418" y="294"/>
                  <a:pt x="505" y="381"/>
                </a:cubicBezTo>
                <a:close/>
                <a:moveTo>
                  <a:pt x="599" y="286"/>
                </a:moveTo>
                <a:lnTo>
                  <a:pt x="536" y="349"/>
                </a:lnTo>
                <a:cubicBezTo>
                  <a:pt x="432" y="245"/>
                  <a:pt x="262" y="245"/>
                  <a:pt x="157" y="349"/>
                </a:cubicBezTo>
                <a:lnTo>
                  <a:pt x="94" y="286"/>
                </a:lnTo>
                <a:cubicBezTo>
                  <a:pt x="234" y="147"/>
                  <a:pt x="460" y="147"/>
                  <a:pt x="599" y="286"/>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24" name="Rectangle 23">
            <a:extLst>
              <a:ext uri="{FF2B5EF4-FFF2-40B4-BE49-F238E27FC236}">
                <a16:creationId xmlns:a16="http://schemas.microsoft.com/office/drawing/2014/main" id="{9ABE6CDD-2FB0-4584-A344-E8D32DE47E83}"/>
              </a:ext>
            </a:extLst>
          </p:cNvPr>
          <p:cNvSpPr/>
          <p:nvPr/>
        </p:nvSpPr>
        <p:spPr>
          <a:xfrm>
            <a:off x="0" y="-5981"/>
            <a:ext cx="12191999" cy="226360"/>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779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6307" y="493487"/>
            <a:ext cx="6039387" cy="605422"/>
          </a:xfrm>
          <a:prstGeom prst="rect">
            <a:avLst/>
          </a:prstGeom>
          <a:noFill/>
        </p:spPr>
        <p:txBody>
          <a:bodyPr wrap="square" lIns="91440" tIns="45720" rIns="91440" bIns="45720" rtlCol="0" anchor="t">
            <a:spAutoFit/>
          </a:bodyPr>
          <a:lstStyle/>
          <a:p>
            <a:pPr algn="ctr">
              <a:lnSpc>
                <a:spcPct val="110000"/>
              </a:lnSpc>
            </a:pPr>
            <a:r>
              <a:rPr lang="id-ID" sz="3200" b="1" spc="300" dirty="0">
                <a:solidFill>
                  <a:schemeClr val="tx1">
                    <a:lumMod val="75000"/>
                    <a:lumOff val="25000"/>
                  </a:schemeClr>
                </a:solidFill>
                <a:latin typeface="Montserrat"/>
              </a:rPr>
              <a:t>02 </a:t>
            </a:r>
            <a:r>
              <a:rPr lang="ko-KR" altLang="id-ID" sz="3200" b="1" spc="300" dirty="0">
                <a:solidFill>
                  <a:schemeClr val="tx1">
                    <a:lumMod val="75000"/>
                    <a:lumOff val="25000"/>
                  </a:schemeClr>
                </a:solidFill>
                <a:latin typeface="Montserrat"/>
                <a:ea typeface="맑은 고딕"/>
              </a:rPr>
              <a:t>분석</a:t>
            </a:r>
            <a:r>
              <a:rPr lang="id-ID" sz="3200" b="1" spc="300" dirty="0">
                <a:solidFill>
                  <a:schemeClr val="tx1">
                    <a:lumMod val="75000"/>
                    <a:lumOff val="25000"/>
                  </a:schemeClr>
                </a:solidFill>
                <a:latin typeface="Montserrat"/>
              </a:rPr>
              <a:t> </a:t>
            </a:r>
            <a:r>
              <a:rPr lang="ko-KR" altLang="id-ID" sz="3200" b="1" spc="300" dirty="0">
                <a:solidFill>
                  <a:schemeClr val="tx1">
                    <a:lumMod val="75000"/>
                    <a:lumOff val="25000"/>
                  </a:schemeClr>
                </a:solidFill>
                <a:latin typeface="Montserrat"/>
                <a:ea typeface="맑은 고딕"/>
              </a:rPr>
              <a:t>개요</a:t>
            </a:r>
            <a:endParaRPr lang="id-ID" altLang="ko-KR" dirty="0">
              <a:solidFill>
                <a:schemeClr val="tx1">
                  <a:lumMod val="75000"/>
                  <a:lumOff val="25000"/>
                </a:schemeClr>
              </a:solidFill>
              <a:ea typeface="맑은 고딕"/>
            </a:endParaRPr>
          </a:p>
        </p:txBody>
      </p:sp>
      <p:sp>
        <p:nvSpPr>
          <p:cNvPr id="5" name="Rectangle 4"/>
          <p:cNvSpPr/>
          <p:nvPr/>
        </p:nvSpPr>
        <p:spPr>
          <a:xfrm>
            <a:off x="2594412" y="2635286"/>
            <a:ext cx="3182274" cy="1147109"/>
          </a:xfrm>
          <a:prstGeom prst="rect">
            <a:avLst/>
          </a:prstGeom>
        </p:spPr>
        <p:txBody>
          <a:bodyPr wrap="square" lIns="91440" tIns="45720" rIns="91440" bIns="45720" anchor="t">
            <a:spAutoFit/>
          </a:bodyPr>
          <a:lstStyle/>
          <a:p>
            <a:pPr>
              <a:lnSpc>
                <a:spcPct val="200000"/>
              </a:lnSpc>
            </a:pPr>
            <a:r>
              <a:rPr lang="ko-KR" altLang="en-US" sz="1200" dirty="0">
                <a:ea typeface="+mn-lt"/>
                <a:cs typeface="+mn-lt"/>
              </a:rPr>
              <a:t>웹 </a:t>
            </a:r>
            <a:r>
              <a:rPr lang="ko-KR" altLang="en-US" sz="1200" err="1">
                <a:ea typeface="+mn-lt"/>
                <a:cs typeface="+mn-lt"/>
              </a:rPr>
              <a:t>크롤링</a:t>
            </a:r>
            <a:r>
              <a:rPr lang="ko-KR" altLang="en-US" sz="1200" dirty="0">
                <a:ea typeface="+mn-lt"/>
                <a:cs typeface="+mn-lt"/>
              </a:rPr>
              <a:t> 기능을 이용하여 추출한 호텔 별 사용자 리뷰를 기반으로 호텔 </a:t>
            </a:r>
            <a:r>
              <a:rPr lang="ko-KR" altLang="en-US" sz="1200" err="1">
                <a:ea typeface="+mn-lt"/>
                <a:cs typeface="+mn-lt"/>
              </a:rPr>
              <a:t>큐레이팅</a:t>
            </a:r>
            <a:r>
              <a:rPr lang="ko-KR" altLang="en-US" sz="1200" dirty="0">
                <a:ea typeface="+mn-lt"/>
                <a:cs typeface="+mn-lt"/>
              </a:rPr>
              <a:t> 추천 서비스 제작.</a:t>
            </a:r>
            <a:endParaRPr lang="ko-KR" altLang="en-US" sz="1200">
              <a:ea typeface="맑은 고딕"/>
              <a:cs typeface="Calibri"/>
            </a:endParaRPr>
          </a:p>
        </p:txBody>
      </p:sp>
      <p:sp>
        <p:nvSpPr>
          <p:cNvPr id="6" name="TextBox 5"/>
          <p:cNvSpPr txBox="1"/>
          <p:nvPr/>
        </p:nvSpPr>
        <p:spPr>
          <a:xfrm>
            <a:off x="2594411" y="2385222"/>
            <a:ext cx="2355620" cy="338554"/>
          </a:xfrm>
          <a:prstGeom prst="rect">
            <a:avLst/>
          </a:prstGeom>
          <a:noFill/>
        </p:spPr>
        <p:txBody>
          <a:bodyPr wrap="square" lIns="91440" tIns="45720" rIns="91440" bIns="45720" rtlCol="0" anchor="t">
            <a:spAutoFit/>
          </a:bodyPr>
          <a:lstStyle/>
          <a:p>
            <a:r>
              <a:rPr lang="ko-KR" altLang="id-ID" sz="1600" b="1" spc="300" dirty="0">
                <a:solidFill>
                  <a:schemeClr val="tx1">
                    <a:lumMod val="75000"/>
                    <a:lumOff val="25000"/>
                  </a:schemeClr>
                </a:solidFill>
                <a:latin typeface="Montserrat"/>
                <a:ea typeface="맑은 고딕"/>
              </a:rPr>
              <a:t>분석 목표</a:t>
            </a:r>
            <a:endParaRPr lang="ko-KR" altLang="id-ID" sz="1600" b="1" spc="300" dirty="0">
              <a:solidFill>
                <a:schemeClr val="tx1">
                  <a:lumMod val="75000"/>
                  <a:lumOff val="25000"/>
                </a:schemeClr>
              </a:solidFill>
              <a:latin typeface="Montserrat" panose="00000500000000000000" pitchFamily="50" charset="0"/>
              <a:ea typeface="맑은 고딕"/>
            </a:endParaRPr>
          </a:p>
        </p:txBody>
      </p:sp>
      <p:sp>
        <p:nvSpPr>
          <p:cNvPr id="9" name="TextBox 8"/>
          <p:cNvSpPr txBox="1"/>
          <p:nvPr/>
        </p:nvSpPr>
        <p:spPr>
          <a:xfrm>
            <a:off x="7993725" y="2385222"/>
            <a:ext cx="2355619" cy="338554"/>
          </a:xfrm>
          <a:prstGeom prst="rect">
            <a:avLst/>
          </a:prstGeom>
          <a:noFill/>
        </p:spPr>
        <p:txBody>
          <a:bodyPr wrap="square" lIns="91440" tIns="45720" rIns="91440" bIns="45720" rtlCol="0" anchor="t">
            <a:spAutoFit/>
          </a:bodyPr>
          <a:lstStyle/>
          <a:p>
            <a:r>
              <a:rPr lang="ko-KR" altLang="id-ID" sz="1600" b="1" spc="300" dirty="0">
                <a:solidFill>
                  <a:schemeClr val="tx1">
                    <a:lumMod val="75000"/>
                    <a:lumOff val="25000"/>
                  </a:schemeClr>
                </a:solidFill>
                <a:latin typeface="Montserrat"/>
                <a:ea typeface="맑은 고딕"/>
              </a:rPr>
              <a:t>분석</a:t>
            </a:r>
            <a:r>
              <a:rPr lang="id-ID" sz="1600" b="1" spc="300" dirty="0">
                <a:solidFill>
                  <a:schemeClr val="tx1">
                    <a:lumMod val="75000"/>
                    <a:lumOff val="25000"/>
                  </a:schemeClr>
                </a:solidFill>
                <a:latin typeface="Montserrat"/>
              </a:rPr>
              <a:t> </a:t>
            </a:r>
            <a:r>
              <a:rPr lang="ko-KR" altLang="id-ID" sz="1600" b="1" spc="300" dirty="0">
                <a:solidFill>
                  <a:schemeClr val="tx1">
                    <a:lumMod val="75000"/>
                    <a:lumOff val="25000"/>
                  </a:schemeClr>
                </a:solidFill>
                <a:latin typeface="Montserrat"/>
                <a:ea typeface="맑은 고딕"/>
              </a:rPr>
              <a:t>도구</a:t>
            </a:r>
            <a:endParaRPr lang="id-ID" sz="1600" b="1" spc="300" dirty="0">
              <a:solidFill>
                <a:schemeClr val="tx1">
                  <a:lumMod val="75000"/>
                  <a:lumOff val="25000"/>
                </a:schemeClr>
              </a:solidFill>
              <a:latin typeface="Montserrat" panose="00000500000000000000" pitchFamily="50" charset="0"/>
              <a:ea typeface="맑은 고딕"/>
            </a:endParaRPr>
          </a:p>
        </p:txBody>
      </p:sp>
      <p:sp>
        <p:nvSpPr>
          <p:cNvPr id="12" name="TextBox 11"/>
          <p:cNvSpPr txBox="1"/>
          <p:nvPr/>
        </p:nvSpPr>
        <p:spPr>
          <a:xfrm>
            <a:off x="2594411" y="4400330"/>
            <a:ext cx="2355620" cy="338554"/>
          </a:xfrm>
          <a:prstGeom prst="rect">
            <a:avLst/>
          </a:prstGeom>
          <a:noFill/>
        </p:spPr>
        <p:txBody>
          <a:bodyPr wrap="square" lIns="91440" tIns="45720" rIns="91440" bIns="45720" rtlCol="0" anchor="t">
            <a:spAutoFit/>
          </a:bodyPr>
          <a:lstStyle/>
          <a:p>
            <a:r>
              <a:rPr lang="ko-KR" altLang="id-ID" sz="1600" b="1" spc="300" dirty="0">
                <a:solidFill>
                  <a:schemeClr val="tx1">
                    <a:lumMod val="75000"/>
                    <a:lumOff val="25000"/>
                  </a:schemeClr>
                </a:solidFill>
                <a:latin typeface="Montserrat"/>
                <a:ea typeface="맑은 고딕"/>
              </a:rPr>
              <a:t>분석 채널</a:t>
            </a:r>
            <a:endParaRPr lang="id-ID" sz="1600" b="1" spc="300" dirty="0">
              <a:solidFill>
                <a:schemeClr val="tx1">
                  <a:lumMod val="75000"/>
                  <a:lumOff val="25000"/>
                </a:schemeClr>
              </a:solidFill>
              <a:latin typeface="Montserrat" panose="00000500000000000000" pitchFamily="50" charset="0"/>
            </a:endParaRPr>
          </a:p>
        </p:txBody>
      </p:sp>
      <p:sp>
        <p:nvSpPr>
          <p:cNvPr id="14" name="Rectangle 13"/>
          <p:cNvSpPr/>
          <p:nvPr/>
        </p:nvSpPr>
        <p:spPr>
          <a:xfrm>
            <a:off x="7993726" y="4738884"/>
            <a:ext cx="3182274" cy="1059777"/>
          </a:xfrm>
          <a:prstGeom prst="rect">
            <a:avLst/>
          </a:prstGeom>
        </p:spPr>
        <p:txBody>
          <a:bodyPr wrap="square" lIns="91440" tIns="45720" rIns="91440" bIns="45720" anchor="t">
            <a:spAutoFit/>
          </a:bodyPr>
          <a:lstStyle/>
          <a:p>
            <a:pPr marL="171450" indent="-171450" algn="just">
              <a:lnSpc>
                <a:spcPct val="200000"/>
              </a:lnSpc>
              <a:buFont typeface="Calibri"/>
              <a:buChar char="-"/>
            </a:pPr>
            <a:r>
              <a:rPr lang="ko-KR" altLang="id-ID" sz="1100" dirty="0">
                <a:latin typeface="Open Sans"/>
                <a:ea typeface="Open Sans"/>
                <a:cs typeface="Open Sans"/>
              </a:rPr>
              <a:t>기간</a:t>
            </a:r>
            <a:r>
              <a:rPr lang="id-ID" sz="1100" dirty="0">
                <a:latin typeface="Open Sans"/>
                <a:ea typeface="Open Sans"/>
                <a:cs typeface="Open Sans"/>
              </a:rPr>
              <a:t> : 2023.03.13. ~ 2023.03.17.</a:t>
            </a:r>
          </a:p>
          <a:p>
            <a:pPr marL="171450" indent="-171450" algn="just">
              <a:lnSpc>
                <a:spcPct val="200000"/>
              </a:lnSpc>
              <a:buFont typeface="Calibri"/>
              <a:buChar char="-"/>
            </a:pPr>
            <a:r>
              <a:rPr lang="ko-KR" altLang="id-ID" sz="1100" dirty="0" err="1">
                <a:latin typeface="Open Sans"/>
                <a:ea typeface="Open Sans"/>
                <a:cs typeface="Open Sans"/>
              </a:rPr>
              <a:t>크롤링</a:t>
            </a:r>
            <a:r>
              <a:rPr lang="ko-KR" altLang="id-ID" sz="1100" dirty="0">
                <a:latin typeface="Open Sans"/>
                <a:ea typeface="Open Sans"/>
                <a:cs typeface="Open Sans"/>
              </a:rPr>
              <a:t> 성공 리뷰 : 약 1000여 개</a:t>
            </a:r>
          </a:p>
          <a:p>
            <a:pPr marL="171450" indent="-171450" algn="just">
              <a:lnSpc>
                <a:spcPct val="200000"/>
              </a:lnSpc>
              <a:buFont typeface="Calibri"/>
              <a:buChar char="-"/>
            </a:pPr>
            <a:r>
              <a:rPr lang="ko-KR" altLang="id-ID" sz="1100" dirty="0">
                <a:latin typeface="Open Sans"/>
                <a:ea typeface="Open Sans"/>
                <a:cs typeface="Open Sans"/>
              </a:rPr>
              <a:t>분석에 사용 리뷰 : 795개</a:t>
            </a:r>
          </a:p>
        </p:txBody>
      </p:sp>
      <p:sp>
        <p:nvSpPr>
          <p:cNvPr id="15" name="TextBox 14"/>
          <p:cNvSpPr txBox="1"/>
          <p:nvPr/>
        </p:nvSpPr>
        <p:spPr>
          <a:xfrm>
            <a:off x="7993725" y="4400330"/>
            <a:ext cx="2355620" cy="338554"/>
          </a:xfrm>
          <a:prstGeom prst="rect">
            <a:avLst/>
          </a:prstGeom>
          <a:noFill/>
        </p:spPr>
        <p:txBody>
          <a:bodyPr wrap="square" lIns="91440" tIns="45720" rIns="91440" bIns="45720" rtlCol="0" anchor="t">
            <a:spAutoFit/>
          </a:bodyPr>
          <a:lstStyle/>
          <a:p>
            <a:r>
              <a:rPr lang="ko-KR" altLang="id-ID" sz="1600" b="1" spc="300" dirty="0">
                <a:solidFill>
                  <a:schemeClr val="tx1">
                    <a:lumMod val="75000"/>
                    <a:lumOff val="25000"/>
                  </a:schemeClr>
                </a:solidFill>
                <a:latin typeface="Montserrat"/>
                <a:ea typeface="맑은 고딕"/>
              </a:rPr>
              <a:t>분석</a:t>
            </a:r>
            <a:r>
              <a:rPr lang="id-ID" sz="1600" b="1" spc="300" dirty="0">
                <a:solidFill>
                  <a:schemeClr val="tx1">
                    <a:lumMod val="75000"/>
                    <a:lumOff val="25000"/>
                  </a:schemeClr>
                </a:solidFill>
                <a:latin typeface="Montserrat"/>
              </a:rPr>
              <a:t> </a:t>
            </a:r>
            <a:r>
              <a:rPr lang="ko-KR" altLang="id-ID" sz="1600" b="1" spc="300" dirty="0">
                <a:solidFill>
                  <a:schemeClr val="tx1">
                    <a:lumMod val="75000"/>
                    <a:lumOff val="25000"/>
                  </a:schemeClr>
                </a:solidFill>
                <a:latin typeface="Montserrat"/>
                <a:ea typeface="맑은 고딕"/>
              </a:rPr>
              <a:t>설명</a:t>
            </a:r>
            <a:endParaRPr lang="id-ID" sz="1600" b="1" spc="300" dirty="0">
              <a:solidFill>
                <a:schemeClr val="tx1">
                  <a:lumMod val="75000"/>
                  <a:lumOff val="25000"/>
                </a:schemeClr>
              </a:solidFill>
              <a:latin typeface="Montserrat" panose="00000500000000000000" pitchFamily="50" charset="0"/>
              <a:ea typeface="맑은 고딕"/>
            </a:endParaRPr>
          </a:p>
        </p:txBody>
      </p:sp>
      <p:sp>
        <p:nvSpPr>
          <p:cNvPr id="21" name="Oval 20"/>
          <p:cNvSpPr/>
          <p:nvPr/>
        </p:nvSpPr>
        <p:spPr>
          <a:xfrm>
            <a:off x="6349964" y="2445625"/>
            <a:ext cx="1248295" cy="1248295"/>
          </a:xfrm>
          <a:prstGeom prst="ellipse">
            <a:avLst/>
          </a:prstGeom>
          <a:solidFill>
            <a:srgbClr val="00B9FF"/>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50653" y="2445625"/>
            <a:ext cx="1248295" cy="1248295"/>
          </a:xfrm>
          <a:prstGeom prst="ellipse">
            <a:avLst/>
          </a:prstGeom>
          <a:solidFill>
            <a:srgbClr val="00B9FF"/>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a:spLocks noEditPoints="1"/>
          </p:cNvSpPr>
          <p:nvPr/>
        </p:nvSpPr>
        <p:spPr bwMode="auto">
          <a:xfrm>
            <a:off x="6719700" y="2715232"/>
            <a:ext cx="508827" cy="550911"/>
          </a:xfrm>
          <a:custGeom>
            <a:avLst/>
            <a:gdLst>
              <a:gd name="T0" fmla="*/ 697 w 697"/>
              <a:gd name="T1" fmla="*/ 80 h 757"/>
              <a:gd name="T2" fmla="*/ 595 w 697"/>
              <a:gd name="T3" fmla="*/ 80 h 757"/>
              <a:gd name="T4" fmla="*/ 595 w 697"/>
              <a:gd name="T5" fmla="*/ 757 h 757"/>
              <a:gd name="T6" fmla="*/ 697 w 697"/>
              <a:gd name="T7" fmla="*/ 757 h 757"/>
              <a:gd name="T8" fmla="*/ 697 w 697"/>
              <a:gd name="T9" fmla="*/ 80 h 757"/>
              <a:gd name="T10" fmla="*/ 548 w 697"/>
              <a:gd name="T11" fmla="*/ 375 h 757"/>
              <a:gd name="T12" fmla="*/ 446 w 697"/>
              <a:gd name="T13" fmla="*/ 375 h 757"/>
              <a:gd name="T14" fmla="*/ 446 w 697"/>
              <a:gd name="T15" fmla="*/ 425 h 757"/>
              <a:gd name="T16" fmla="*/ 548 w 697"/>
              <a:gd name="T17" fmla="*/ 425 h 757"/>
              <a:gd name="T18" fmla="*/ 548 w 697"/>
              <a:gd name="T19" fmla="*/ 375 h 757"/>
              <a:gd name="T20" fmla="*/ 102 w 697"/>
              <a:gd name="T21" fmla="*/ 222 h 757"/>
              <a:gd name="T22" fmla="*/ 0 w 697"/>
              <a:gd name="T23" fmla="*/ 222 h 757"/>
              <a:gd name="T24" fmla="*/ 0 w 697"/>
              <a:gd name="T25" fmla="*/ 272 h 757"/>
              <a:gd name="T26" fmla="*/ 102 w 697"/>
              <a:gd name="T27" fmla="*/ 272 h 757"/>
              <a:gd name="T28" fmla="*/ 102 w 697"/>
              <a:gd name="T29" fmla="*/ 222 h 757"/>
              <a:gd name="T30" fmla="*/ 251 w 697"/>
              <a:gd name="T31" fmla="*/ 287 h 757"/>
              <a:gd name="T32" fmla="*/ 149 w 697"/>
              <a:gd name="T33" fmla="*/ 287 h 757"/>
              <a:gd name="T34" fmla="*/ 149 w 697"/>
              <a:gd name="T35" fmla="*/ 337 h 757"/>
              <a:gd name="T36" fmla="*/ 251 w 697"/>
              <a:gd name="T37" fmla="*/ 337 h 757"/>
              <a:gd name="T38" fmla="*/ 251 w 697"/>
              <a:gd name="T39" fmla="*/ 287 h 757"/>
              <a:gd name="T40" fmla="*/ 400 w 697"/>
              <a:gd name="T41" fmla="*/ 105 h 757"/>
              <a:gd name="T42" fmla="*/ 298 w 697"/>
              <a:gd name="T43" fmla="*/ 105 h 757"/>
              <a:gd name="T44" fmla="*/ 298 w 697"/>
              <a:gd name="T45" fmla="*/ 155 h 757"/>
              <a:gd name="T46" fmla="*/ 400 w 697"/>
              <a:gd name="T47" fmla="*/ 155 h 757"/>
              <a:gd name="T48" fmla="*/ 400 w 697"/>
              <a:gd name="T49" fmla="*/ 105 h 757"/>
              <a:gd name="T50" fmla="*/ 697 w 697"/>
              <a:gd name="T51" fmla="*/ 0 h 757"/>
              <a:gd name="T52" fmla="*/ 595 w 697"/>
              <a:gd name="T53" fmla="*/ 0 h 757"/>
              <a:gd name="T54" fmla="*/ 595 w 697"/>
              <a:gd name="T55" fmla="*/ 49 h 757"/>
              <a:gd name="T56" fmla="*/ 697 w 697"/>
              <a:gd name="T57" fmla="*/ 49 h 757"/>
              <a:gd name="T58" fmla="*/ 697 w 697"/>
              <a:gd name="T59" fmla="*/ 0 h 757"/>
              <a:gd name="T60" fmla="*/ 102 w 697"/>
              <a:gd name="T61" fmla="*/ 297 h 757"/>
              <a:gd name="T62" fmla="*/ 0 w 697"/>
              <a:gd name="T63" fmla="*/ 297 h 757"/>
              <a:gd name="T64" fmla="*/ 0 w 697"/>
              <a:gd name="T65" fmla="*/ 757 h 757"/>
              <a:gd name="T66" fmla="*/ 102 w 697"/>
              <a:gd name="T67" fmla="*/ 757 h 757"/>
              <a:gd name="T68" fmla="*/ 102 w 697"/>
              <a:gd name="T69" fmla="*/ 297 h 757"/>
              <a:gd name="T70" fmla="*/ 251 w 697"/>
              <a:gd name="T71" fmla="*/ 361 h 757"/>
              <a:gd name="T72" fmla="*/ 149 w 697"/>
              <a:gd name="T73" fmla="*/ 361 h 757"/>
              <a:gd name="T74" fmla="*/ 149 w 697"/>
              <a:gd name="T75" fmla="*/ 757 h 757"/>
              <a:gd name="T76" fmla="*/ 251 w 697"/>
              <a:gd name="T77" fmla="*/ 757 h 757"/>
              <a:gd name="T78" fmla="*/ 251 w 697"/>
              <a:gd name="T79" fmla="*/ 361 h 757"/>
              <a:gd name="T80" fmla="*/ 400 w 697"/>
              <a:gd name="T81" fmla="*/ 180 h 757"/>
              <a:gd name="T82" fmla="*/ 298 w 697"/>
              <a:gd name="T83" fmla="*/ 180 h 757"/>
              <a:gd name="T84" fmla="*/ 298 w 697"/>
              <a:gd name="T85" fmla="*/ 757 h 757"/>
              <a:gd name="T86" fmla="*/ 400 w 697"/>
              <a:gd name="T87" fmla="*/ 757 h 757"/>
              <a:gd name="T88" fmla="*/ 400 w 697"/>
              <a:gd name="T89" fmla="*/ 180 h 757"/>
              <a:gd name="T90" fmla="*/ 548 w 697"/>
              <a:gd name="T91" fmla="*/ 450 h 757"/>
              <a:gd name="T92" fmla="*/ 446 w 697"/>
              <a:gd name="T93" fmla="*/ 450 h 757"/>
              <a:gd name="T94" fmla="*/ 446 w 697"/>
              <a:gd name="T95" fmla="*/ 757 h 757"/>
              <a:gd name="T96" fmla="*/ 548 w 697"/>
              <a:gd name="T97" fmla="*/ 757 h 757"/>
              <a:gd name="T98" fmla="*/ 548 w 697"/>
              <a:gd name="T99" fmla="*/ 45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7" h="757">
                <a:moveTo>
                  <a:pt x="697" y="80"/>
                </a:moveTo>
                <a:lnTo>
                  <a:pt x="595" y="80"/>
                </a:lnTo>
                <a:lnTo>
                  <a:pt x="595" y="757"/>
                </a:lnTo>
                <a:lnTo>
                  <a:pt x="697" y="757"/>
                </a:lnTo>
                <a:lnTo>
                  <a:pt x="697" y="80"/>
                </a:lnTo>
                <a:close/>
                <a:moveTo>
                  <a:pt x="548" y="375"/>
                </a:moveTo>
                <a:lnTo>
                  <a:pt x="446" y="375"/>
                </a:lnTo>
                <a:lnTo>
                  <a:pt x="446" y="425"/>
                </a:lnTo>
                <a:lnTo>
                  <a:pt x="548" y="425"/>
                </a:lnTo>
                <a:lnTo>
                  <a:pt x="548" y="375"/>
                </a:lnTo>
                <a:close/>
                <a:moveTo>
                  <a:pt x="102" y="222"/>
                </a:moveTo>
                <a:lnTo>
                  <a:pt x="0" y="222"/>
                </a:lnTo>
                <a:lnTo>
                  <a:pt x="0" y="272"/>
                </a:lnTo>
                <a:lnTo>
                  <a:pt x="102" y="272"/>
                </a:lnTo>
                <a:lnTo>
                  <a:pt x="102" y="222"/>
                </a:lnTo>
                <a:close/>
                <a:moveTo>
                  <a:pt x="251" y="287"/>
                </a:moveTo>
                <a:lnTo>
                  <a:pt x="149" y="287"/>
                </a:lnTo>
                <a:lnTo>
                  <a:pt x="149" y="337"/>
                </a:lnTo>
                <a:lnTo>
                  <a:pt x="251" y="337"/>
                </a:lnTo>
                <a:lnTo>
                  <a:pt x="251" y="287"/>
                </a:lnTo>
                <a:close/>
                <a:moveTo>
                  <a:pt x="400" y="105"/>
                </a:moveTo>
                <a:lnTo>
                  <a:pt x="298" y="105"/>
                </a:lnTo>
                <a:lnTo>
                  <a:pt x="298" y="155"/>
                </a:lnTo>
                <a:lnTo>
                  <a:pt x="400" y="155"/>
                </a:lnTo>
                <a:lnTo>
                  <a:pt x="400" y="105"/>
                </a:lnTo>
                <a:close/>
                <a:moveTo>
                  <a:pt x="697" y="0"/>
                </a:moveTo>
                <a:lnTo>
                  <a:pt x="595" y="0"/>
                </a:lnTo>
                <a:lnTo>
                  <a:pt x="595" y="49"/>
                </a:lnTo>
                <a:lnTo>
                  <a:pt x="697" y="49"/>
                </a:lnTo>
                <a:lnTo>
                  <a:pt x="697" y="0"/>
                </a:lnTo>
                <a:close/>
                <a:moveTo>
                  <a:pt x="102" y="297"/>
                </a:moveTo>
                <a:lnTo>
                  <a:pt x="0" y="297"/>
                </a:lnTo>
                <a:lnTo>
                  <a:pt x="0" y="757"/>
                </a:lnTo>
                <a:lnTo>
                  <a:pt x="102" y="757"/>
                </a:lnTo>
                <a:lnTo>
                  <a:pt x="102" y="297"/>
                </a:lnTo>
                <a:close/>
                <a:moveTo>
                  <a:pt x="251" y="361"/>
                </a:moveTo>
                <a:lnTo>
                  <a:pt x="149" y="361"/>
                </a:lnTo>
                <a:lnTo>
                  <a:pt x="149" y="757"/>
                </a:lnTo>
                <a:lnTo>
                  <a:pt x="251" y="757"/>
                </a:lnTo>
                <a:lnTo>
                  <a:pt x="251" y="361"/>
                </a:lnTo>
                <a:close/>
                <a:moveTo>
                  <a:pt x="400" y="180"/>
                </a:moveTo>
                <a:lnTo>
                  <a:pt x="298" y="180"/>
                </a:lnTo>
                <a:lnTo>
                  <a:pt x="298" y="757"/>
                </a:lnTo>
                <a:lnTo>
                  <a:pt x="400" y="757"/>
                </a:lnTo>
                <a:lnTo>
                  <a:pt x="400" y="180"/>
                </a:lnTo>
                <a:close/>
                <a:moveTo>
                  <a:pt x="548" y="450"/>
                </a:moveTo>
                <a:lnTo>
                  <a:pt x="446" y="450"/>
                </a:lnTo>
                <a:lnTo>
                  <a:pt x="446" y="757"/>
                </a:lnTo>
                <a:lnTo>
                  <a:pt x="548" y="757"/>
                </a:lnTo>
                <a:lnTo>
                  <a:pt x="548" y="450"/>
                </a:ln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22" name="Oval 21"/>
          <p:cNvSpPr/>
          <p:nvPr/>
        </p:nvSpPr>
        <p:spPr>
          <a:xfrm>
            <a:off x="6349964" y="4460732"/>
            <a:ext cx="1248295" cy="1248295"/>
          </a:xfrm>
          <a:prstGeom prst="ellipse">
            <a:avLst/>
          </a:prstGeom>
          <a:solidFill>
            <a:srgbClr val="00B9FF"/>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a:spLocks noEditPoints="1"/>
          </p:cNvSpPr>
          <p:nvPr/>
        </p:nvSpPr>
        <p:spPr bwMode="auto">
          <a:xfrm>
            <a:off x="1291692" y="2784752"/>
            <a:ext cx="566216" cy="570039"/>
          </a:xfrm>
          <a:custGeom>
            <a:avLst/>
            <a:gdLst>
              <a:gd name="T0" fmla="*/ 622 w 774"/>
              <a:gd name="T1" fmla="*/ 190 h 783"/>
              <a:gd name="T2" fmla="*/ 601 w 774"/>
              <a:gd name="T3" fmla="*/ 135 h 783"/>
              <a:gd name="T4" fmla="*/ 640 w 774"/>
              <a:gd name="T5" fmla="*/ 235 h 783"/>
              <a:gd name="T6" fmla="*/ 583 w 774"/>
              <a:gd name="T7" fmla="*/ 90 h 783"/>
              <a:gd name="T8" fmla="*/ 640 w 774"/>
              <a:gd name="T9" fmla="*/ 235 h 783"/>
              <a:gd name="T10" fmla="*/ 750 w 774"/>
              <a:gd name="T11" fmla="*/ 196 h 783"/>
              <a:gd name="T12" fmla="*/ 769 w 774"/>
              <a:gd name="T13" fmla="*/ 127 h 783"/>
              <a:gd name="T14" fmla="*/ 760 w 774"/>
              <a:gd name="T15" fmla="*/ 85 h 783"/>
              <a:gd name="T16" fmla="*/ 731 w 774"/>
              <a:gd name="T17" fmla="*/ 88 h 783"/>
              <a:gd name="T18" fmla="*/ 696 w 774"/>
              <a:gd name="T19" fmla="*/ 26 h 783"/>
              <a:gd name="T20" fmla="*/ 692 w 774"/>
              <a:gd name="T21" fmla="*/ 17 h 783"/>
              <a:gd name="T22" fmla="*/ 650 w 774"/>
              <a:gd name="T23" fmla="*/ 7 h 783"/>
              <a:gd name="T24" fmla="*/ 583 w 774"/>
              <a:gd name="T25" fmla="*/ 25 h 783"/>
              <a:gd name="T26" fmla="*/ 565 w 774"/>
              <a:gd name="T27" fmla="*/ 2 h 783"/>
              <a:gd name="T28" fmla="*/ 529 w 774"/>
              <a:gd name="T29" fmla="*/ 24 h 783"/>
              <a:gd name="T30" fmla="*/ 493 w 774"/>
              <a:gd name="T31" fmla="*/ 85 h 783"/>
              <a:gd name="T32" fmla="*/ 465 w 774"/>
              <a:gd name="T33" fmla="*/ 81 h 783"/>
              <a:gd name="T34" fmla="*/ 451 w 774"/>
              <a:gd name="T35" fmla="*/ 119 h 783"/>
              <a:gd name="T36" fmla="*/ 473 w 774"/>
              <a:gd name="T37" fmla="*/ 131 h 783"/>
              <a:gd name="T38" fmla="*/ 454 w 774"/>
              <a:gd name="T39" fmla="*/ 198 h 783"/>
              <a:gd name="T40" fmla="*/ 463 w 774"/>
              <a:gd name="T41" fmla="*/ 240 h 783"/>
              <a:gd name="T42" fmla="*/ 489 w 774"/>
              <a:gd name="T43" fmla="*/ 238 h 783"/>
              <a:gd name="T44" fmla="*/ 524 w 774"/>
              <a:gd name="T45" fmla="*/ 299 h 783"/>
              <a:gd name="T46" fmla="*/ 560 w 774"/>
              <a:gd name="T47" fmla="*/ 323 h 783"/>
              <a:gd name="T48" fmla="*/ 570 w 774"/>
              <a:gd name="T49" fmla="*/ 319 h 783"/>
              <a:gd name="T50" fmla="*/ 640 w 774"/>
              <a:gd name="T51" fmla="*/ 304 h 783"/>
              <a:gd name="T52" fmla="*/ 656 w 774"/>
              <a:gd name="T53" fmla="*/ 324 h 783"/>
              <a:gd name="T54" fmla="*/ 693 w 774"/>
              <a:gd name="T55" fmla="*/ 302 h 783"/>
              <a:gd name="T56" fmla="*/ 731 w 774"/>
              <a:gd name="T57" fmla="*/ 242 h 783"/>
              <a:gd name="T58" fmla="*/ 757 w 774"/>
              <a:gd name="T59" fmla="*/ 245 h 783"/>
              <a:gd name="T60" fmla="*/ 767 w 774"/>
              <a:gd name="T61" fmla="*/ 203 h 783"/>
              <a:gd name="T62" fmla="*/ 292 w 774"/>
              <a:gd name="T63" fmla="*/ 543 h 783"/>
              <a:gd name="T64" fmla="*/ 292 w 774"/>
              <a:gd name="T65" fmla="*/ 440 h 783"/>
              <a:gd name="T66" fmla="*/ 292 w 774"/>
              <a:gd name="T67" fmla="*/ 628 h 783"/>
              <a:gd name="T68" fmla="*/ 292 w 774"/>
              <a:gd name="T69" fmla="*/ 356 h 783"/>
              <a:gd name="T70" fmla="*/ 292 w 774"/>
              <a:gd name="T71" fmla="*/ 628 h 783"/>
              <a:gd name="T72" fmla="*/ 534 w 774"/>
              <a:gd name="T73" fmla="*/ 448 h 783"/>
              <a:gd name="T74" fmla="*/ 517 w 774"/>
              <a:gd name="T75" fmla="*/ 325 h 783"/>
              <a:gd name="T76" fmla="*/ 517 w 774"/>
              <a:gd name="T77" fmla="*/ 307 h 783"/>
              <a:gd name="T78" fmla="*/ 456 w 774"/>
              <a:gd name="T79" fmla="*/ 264 h 783"/>
              <a:gd name="T80" fmla="*/ 333 w 774"/>
              <a:gd name="T81" fmla="*/ 250 h 783"/>
              <a:gd name="T82" fmla="*/ 321 w 774"/>
              <a:gd name="T83" fmla="*/ 200 h 783"/>
              <a:gd name="T84" fmla="*/ 246 w 774"/>
              <a:gd name="T85" fmla="*/ 213 h 783"/>
              <a:gd name="T86" fmla="*/ 149 w 774"/>
              <a:gd name="T87" fmla="*/ 290 h 783"/>
              <a:gd name="T88" fmla="*/ 106 w 774"/>
              <a:gd name="T89" fmla="*/ 265 h 783"/>
              <a:gd name="T90" fmla="*/ 59 w 774"/>
              <a:gd name="T91" fmla="*/ 317 h 783"/>
              <a:gd name="T92" fmla="*/ 87 w 774"/>
              <a:gd name="T93" fmla="*/ 351 h 783"/>
              <a:gd name="T94" fmla="*/ 13 w 774"/>
              <a:gd name="T95" fmla="*/ 448 h 783"/>
              <a:gd name="T96" fmla="*/ 0 w 774"/>
              <a:gd name="T97" fmla="*/ 522 h 783"/>
              <a:gd name="T98" fmla="*/ 44 w 774"/>
              <a:gd name="T99" fmla="*/ 535 h 783"/>
              <a:gd name="T100" fmla="*/ 62 w 774"/>
              <a:gd name="T101" fmla="*/ 658 h 783"/>
              <a:gd name="T102" fmla="*/ 105 w 774"/>
              <a:gd name="T103" fmla="*/ 719 h 783"/>
              <a:gd name="T104" fmla="*/ 123 w 774"/>
              <a:gd name="T105" fmla="*/ 719 h 783"/>
              <a:gd name="T106" fmla="*/ 246 w 774"/>
              <a:gd name="T107" fmla="*/ 740 h 783"/>
              <a:gd name="T108" fmla="*/ 259 w 774"/>
              <a:gd name="T109" fmla="*/ 783 h 783"/>
              <a:gd name="T110" fmla="*/ 333 w 774"/>
              <a:gd name="T111" fmla="*/ 771 h 783"/>
              <a:gd name="T112" fmla="*/ 434 w 774"/>
              <a:gd name="T113" fmla="*/ 697 h 783"/>
              <a:gd name="T114" fmla="*/ 475 w 774"/>
              <a:gd name="T115" fmla="*/ 720 h 783"/>
              <a:gd name="T116" fmla="*/ 518 w 774"/>
              <a:gd name="T117" fmla="*/ 659 h 783"/>
              <a:gd name="T118" fmla="*/ 535 w 774"/>
              <a:gd name="T119" fmla="*/ 535 h 783"/>
              <a:gd name="T120" fmla="*/ 583 w 774"/>
              <a:gd name="T121" fmla="*/ 522 h 783"/>
              <a:gd name="T122" fmla="*/ 570 w 774"/>
              <a:gd name="T123" fmla="*/ 448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74" h="783">
                <a:moveTo>
                  <a:pt x="639" y="152"/>
                </a:moveTo>
                <a:cubicBezTo>
                  <a:pt x="645" y="167"/>
                  <a:pt x="637" y="184"/>
                  <a:pt x="622" y="190"/>
                </a:cubicBezTo>
                <a:cubicBezTo>
                  <a:pt x="607" y="196"/>
                  <a:pt x="590" y="188"/>
                  <a:pt x="584" y="173"/>
                </a:cubicBezTo>
                <a:cubicBezTo>
                  <a:pt x="578" y="158"/>
                  <a:pt x="585" y="141"/>
                  <a:pt x="601" y="135"/>
                </a:cubicBezTo>
                <a:cubicBezTo>
                  <a:pt x="616" y="129"/>
                  <a:pt x="633" y="136"/>
                  <a:pt x="639" y="152"/>
                </a:cubicBezTo>
                <a:close/>
                <a:moveTo>
                  <a:pt x="640" y="235"/>
                </a:moveTo>
                <a:cubicBezTo>
                  <a:pt x="600" y="250"/>
                  <a:pt x="555" y="231"/>
                  <a:pt x="539" y="191"/>
                </a:cubicBezTo>
                <a:cubicBezTo>
                  <a:pt x="524" y="151"/>
                  <a:pt x="543" y="106"/>
                  <a:pt x="583" y="90"/>
                </a:cubicBezTo>
                <a:cubicBezTo>
                  <a:pt x="623" y="74"/>
                  <a:pt x="668" y="94"/>
                  <a:pt x="684" y="134"/>
                </a:cubicBezTo>
                <a:cubicBezTo>
                  <a:pt x="699" y="174"/>
                  <a:pt x="680" y="219"/>
                  <a:pt x="640" y="235"/>
                </a:cubicBezTo>
                <a:close/>
                <a:moveTo>
                  <a:pt x="767" y="203"/>
                </a:moveTo>
                <a:lnTo>
                  <a:pt x="750" y="196"/>
                </a:lnTo>
                <a:cubicBezTo>
                  <a:pt x="754" y="175"/>
                  <a:pt x="755" y="154"/>
                  <a:pt x="750" y="134"/>
                </a:cubicBezTo>
                <a:lnTo>
                  <a:pt x="769" y="127"/>
                </a:lnTo>
                <a:cubicBezTo>
                  <a:pt x="772" y="125"/>
                  <a:pt x="774" y="121"/>
                  <a:pt x="773" y="117"/>
                </a:cubicBezTo>
                <a:lnTo>
                  <a:pt x="760" y="85"/>
                </a:lnTo>
                <a:cubicBezTo>
                  <a:pt x="758" y="81"/>
                  <a:pt x="754" y="79"/>
                  <a:pt x="750" y="81"/>
                </a:cubicBezTo>
                <a:lnTo>
                  <a:pt x="731" y="88"/>
                </a:lnTo>
                <a:cubicBezTo>
                  <a:pt x="720" y="71"/>
                  <a:pt x="705" y="56"/>
                  <a:pt x="688" y="45"/>
                </a:cubicBezTo>
                <a:lnTo>
                  <a:pt x="696" y="26"/>
                </a:lnTo>
                <a:cubicBezTo>
                  <a:pt x="697" y="24"/>
                  <a:pt x="697" y="22"/>
                  <a:pt x="696" y="21"/>
                </a:cubicBezTo>
                <a:cubicBezTo>
                  <a:pt x="695" y="19"/>
                  <a:pt x="694" y="17"/>
                  <a:pt x="692" y="17"/>
                </a:cubicBezTo>
                <a:lnTo>
                  <a:pt x="660" y="3"/>
                </a:lnTo>
                <a:cubicBezTo>
                  <a:pt x="656" y="1"/>
                  <a:pt x="652" y="3"/>
                  <a:pt x="650" y="7"/>
                </a:cubicBezTo>
                <a:lnTo>
                  <a:pt x="642" y="26"/>
                </a:lnTo>
                <a:cubicBezTo>
                  <a:pt x="623" y="21"/>
                  <a:pt x="602" y="21"/>
                  <a:pt x="583" y="25"/>
                </a:cubicBezTo>
                <a:lnTo>
                  <a:pt x="575" y="6"/>
                </a:lnTo>
                <a:cubicBezTo>
                  <a:pt x="573" y="2"/>
                  <a:pt x="569" y="0"/>
                  <a:pt x="565" y="2"/>
                </a:cubicBezTo>
                <a:lnTo>
                  <a:pt x="533" y="14"/>
                </a:lnTo>
                <a:cubicBezTo>
                  <a:pt x="529" y="16"/>
                  <a:pt x="527" y="20"/>
                  <a:pt x="529" y="24"/>
                </a:cubicBezTo>
                <a:lnTo>
                  <a:pt x="536" y="43"/>
                </a:lnTo>
                <a:cubicBezTo>
                  <a:pt x="519" y="54"/>
                  <a:pt x="504" y="68"/>
                  <a:pt x="493" y="85"/>
                </a:cubicBezTo>
                <a:lnTo>
                  <a:pt x="475" y="77"/>
                </a:lnTo>
                <a:cubicBezTo>
                  <a:pt x="471" y="76"/>
                  <a:pt x="467" y="77"/>
                  <a:pt x="465" y="81"/>
                </a:cubicBezTo>
                <a:lnTo>
                  <a:pt x="451" y="113"/>
                </a:lnTo>
                <a:cubicBezTo>
                  <a:pt x="450" y="115"/>
                  <a:pt x="450" y="117"/>
                  <a:pt x="451" y="119"/>
                </a:cubicBezTo>
                <a:cubicBezTo>
                  <a:pt x="452" y="121"/>
                  <a:pt x="453" y="122"/>
                  <a:pt x="455" y="123"/>
                </a:cubicBezTo>
                <a:lnTo>
                  <a:pt x="473" y="131"/>
                </a:lnTo>
                <a:cubicBezTo>
                  <a:pt x="468" y="150"/>
                  <a:pt x="468" y="171"/>
                  <a:pt x="472" y="191"/>
                </a:cubicBezTo>
                <a:lnTo>
                  <a:pt x="454" y="198"/>
                </a:lnTo>
                <a:cubicBezTo>
                  <a:pt x="451" y="200"/>
                  <a:pt x="449" y="204"/>
                  <a:pt x="450" y="208"/>
                </a:cubicBezTo>
                <a:lnTo>
                  <a:pt x="463" y="240"/>
                </a:lnTo>
                <a:cubicBezTo>
                  <a:pt x="465" y="244"/>
                  <a:pt x="469" y="246"/>
                  <a:pt x="473" y="244"/>
                </a:cubicBezTo>
                <a:lnTo>
                  <a:pt x="489" y="238"/>
                </a:lnTo>
                <a:cubicBezTo>
                  <a:pt x="500" y="255"/>
                  <a:pt x="514" y="270"/>
                  <a:pt x="532" y="282"/>
                </a:cubicBezTo>
                <a:lnTo>
                  <a:pt x="524" y="299"/>
                </a:lnTo>
                <a:cubicBezTo>
                  <a:pt x="523" y="303"/>
                  <a:pt x="524" y="307"/>
                  <a:pt x="528" y="309"/>
                </a:cubicBezTo>
                <a:lnTo>
                  <a:pt x="560" y="323"/>
                </a:lnTo>
                <a:cubicBezTo>
                  <a:pt x="562" y="323"/>
                  <a:pt x="564" y="323"/>
                  <a:pt x="566" y="323"/>
                </a:cubicBezTo>
                <a:cubicBezTo>
                  <a:pt x="568" y="322"/>
                  <a:pt x="569" y="320"/>
                  <a:pt x="570" y="319"/>
                </a:cubicBezTo>
                <a:lnTo>
                  <a:pt x="577" y="302"/>
                </a:lnTo>
                <a:cubicBezTo>
                  <a:pt x="598" y="307"/>
                  <a:pt x="619" y="308"/>
                  <a:pt x="640" y="304"/>
                </a:cubicBezTo>
                <a:lnTo>
                  <a:pt x="646" y="320"/>
                </a:lnTo>
                <a:cubicBezTo>
                  <a:pt x="648" y="324"/>
                  <a:pt x="652" y="326"/>
                  <a:pt x="656" y="324"/>
                </a:cubicBezTo>
                <a:lnTo>
                  <a:pt x="688" y="311"/>
                </a:lnTo>
                <a:cubicBezTo>
                  <a:pt x="692" y="310"/>
                  <a:pt x="694" y="305"/>
                  <a:pt x="693" y="302"/>
                </a:cubicBezTo>
                <a:lnTo>
                  <a:pt x="686" y="285"/>
                </a:lnTo>
                <a:cubicBezTo>
                  <a:pt x="704" y="274"/>
                  <a:pt x="719" y="259"/>
                  <a:pt x="731" y="242"/>
                </a:cubicBezTo>
                <a:lnTo>
                  <a:pt x="747" y="249"/>
                </a:lnTo>
                <a:cubicBezTo>
                  <a:pt x="751" y="250"/>
                  <a:pt x="756" y="249"/>
                  <a:pt x="757" y="245"/>
                </a:cubicBezTo>
                <a:lnTo>
                  <a:pt x="771" y="213"/>
                </a:lnTo>
                <a:cubicBezTo>
                  <a:pt x="773" y="209"/>
                  <a:pt x="771" y="205"/>
                  <a:pt x="767" y="203"/>
                </a:cubicBezTo>
                <a:close/>
                <a:moveTo>
                  <a:pt x="343" y="492"/>
                </a:moveTo>
                <a:cubicBezTo>
                  <a:pt x="343" y="520"/>
                  <a:pt x="320" y="543"/>
                  <a:pt x="292" y="543"/>
                </a:cubicBezTo>
                <a:cubicBezTo>
                  <a:pt x="263" y="543"/>
                  <a:pt x="240" y="520"/>
                  <a:pt x="240" y="492"/>
                </a:cubicBezTo>
                <a:cubicBezTo>
                  <a:pt x="240" y="463"/>
                  <a:pt x="263" y="440"/>
                  <a:pt x="292" y="440"/>
                </a:cubicBezTo>
                <a:cubicBezTo>
                  <a:pt x="320" y="440"/>
                  <a:pt x="343" y="463"/>
                  <a:pt x="343" y="492"/>
                </a:cubicBezTo>
                <a:close/>
                <a:moveTo>
                  <a:pt x="292" y="628"/>
                </a:moveTo>
                <a:cubicBezTo>
                  <a:pt x="216" y="628"/>
                  <a:pt x="156" y="567"/>
                  <a:pt x="156" y="492"/>
                </a:cubicBezTo>
                <a:cubicBezTo>
                  <a:pt x="156" y="417"/>
                  <a:pt x="216" y="356"/>
                  <a:pt x="292" y="356"/>
                </a:cubicBezTo>
                <a:cubicBezTo>
                  <a:pt x="366" y="356"/>
                  <a:pt x="427" y="417"/>
                  <a:pt x="427" y="492"/>
                </a:cubicBezTo>
                <a:cubicBezTo>
                  <a:pt x="427" y="567"/>
                  <a:pt x="366" y="628"/>
                  <a:pt x="292" y="628"/>
                </a:cubicBezTo>
                <a:close/>
                <a:moveTo>
                  <a:pt x="570" y="448"/>
                </a:moveTo>
                <a:lnTo>
                  <a:pt x="534" y="448"/>
                </a:lnTo>
                <a:cubicBezTo>
                  <a:pt x="528" y="413"/>
                  <a:pt x="513" y="379"/>
                  <a:pt x="492" y="350"/>
                </a:cubicBezTo>
                <a:lnTo>
                  <a:pt x="517" y="325"/>
                </a:lnTo>
                <a:cubicBezTo>
                  <a:pt x="519" y="323"/>
                  <a:pt x="521" y="319"/>
                  <a:pt x="521" y="316"/>
                </a:cubicBezTo>
                <a:cubicBezTo>
                  <a:pt x="521" y="313"/>
                  <a:pt x="519" y="309"/>
                  <a:pt x="517" y="307"/>
                </a:cubicBezTo>
                <a:lnTo>
                  <a:pt x="474" y="264"/>
                </a:lnTo>
                <a:cubicBezTo>
                  <a:pt x="469" y="259"/>
                  <a:pt x="461" y="259"/>
                  <a:pt x="456" y="264"/>
                </a:cubicBezTo>
                <a:lnTo>
                  <a:pt x="430" y="289"/>
                </a:lnTo>
                <a:cubicBezTo>
                  <a:pt x="401" y="269"/>
                  <a:pt x="368" y="256"/>
                  <a:pt x="333" y="250"/>
                </a:cubicBezTo>
                <a:lnTo>
                  <a:pt x="333" y="213"/>
                </a:lnTo>
                <a:cubicBezTo>
                  <a:pt x="333" y="206"/>
                  <a:pt x="328" y="200"/>
                  <a:pt x="321" y="200"/>
                </a:cubicBezTo>
                <a:lnTo>
                  <a:pt x="259" y="200"/>
                </a:lnTo>
                <a:cubicBezTo>
                  <a:pt x="252" y="200"/>
                  <a:pt x="246" y="206"/>
                  <a:pt x="246" y="213"/>
                </a:cubicBezTo>
                <a:lnTo>
                  <a:pt x="246" y="250"/>
                </a:lnTo>
                <a:cubicBezTo>
                  <a:pt x="212" y="256"/>
                  <a:pt x="178" y="269"/>
                  <a:pt x="149" y="290"/>
                </a:cubicBezTo>
                <a:lnTo>
                  <a:pt x="124" y="265"/>
                </a:lnTo>
                <a:cubicBezTo>
                  <a:pt x="119" y="260"/>
                  <a:pt x="111" y="260"/>
                  <a:pt x="106" y="265"/>
                </a:cubicBezTo>
                <a:lnTo>
                  <a:pt x="63" y="308"/>
                </a:lnTo>
                <a:cubicBezTo>
                  <a:pt x="60" y="310"/>
                  <a:pt x="59" y="314"/>
                  <a:pt x="59" y="317"/>
                </a:cubicBezTo>
                <a:cubicBezTo>
                  <a:pt x="59" y="321"/>
                  <a:pt x="60" y="324"/>
                  <a:pt x="63" y="326"/>
                </a:cubicBezTo>
                <a:lnTo>
                  <a:pt x="87" y="351"/>
                </a:lnTo>
                <a:cubicBezTo>
                  <a:pt x="66" y="380"/>
                  <a:pt x="52" y="413"/>
                  <a:pt x="45" y="448"/>
                </a:cubicBezTo>
                <a:lnTo>
                  <a:pt x="13" y="448"/>
                </a:lnTo>
                <a:cubicBezTo>
                  <a:pt x="6" y="448"/>
                  <a:pt x="0" y="454"/>
                  <a:pt x="0" y="461"/>
                </a:cubicBezTo>
                <a:lnTo>
                  <a:pt x="0" y="522"/>
                </a:lnTo>
                <a:cubicBezTo>
                  <a:pt x="0" y="530"/>
                  <a:pt x="6" y="535"/>
                  <a:pt x="13" y="535"/>
                </a:cubicBezTo>
                <a:lnTo>
                  <a:pt x="44" y="535"/>
                </a:lnTo>
                <a:cubicBezTo>
                  <a:pt x="50" y="571"/>
                  <a:pt x="64" y="605"/>
                  <a:pt x="84" y="635"/>
                </a:cubicBezTo>
                <a:lnTo>
                  <a:pt x="62" y="658"/>
                </a:lnTo>
                <a:cubicBezTo>
                  <a:pt x="57" y="663"/>
                  <a:pt x="57" y="671"/>
                  <a:pt x="62" y="676"/>
                </a:cubicBezTo>
                <a:lnTo>
                  <a:pt x="105" y="719"/>
                </a:lnTo>
                <a:cubicBezTo>
                  <a:pt x="107" y="721"/>
                  <a:pt x="111" y="723"/>
                  <a:pt x="114" y="723"/>
                </a:cubicBezTo>
                <a:cubicBezTo>
                  <a:pt x="117" y="723"/>
                  <a:pt x="121" y="721"/>
                  <a:pt x="123" y="719"/>
                </a:cubicBezTo>
                <a:lnTo>
                  <a:pt x="145" y="697"/>
                </a:lnTo>
                <a:cubicBezTo>
                  <a:pt x="175" y="719"/>
                  <a:pt x="210" y="733"/>
                  <a:pt x="246" y="740"/>
                </a:cubicBezTo>
                <a:lnTo>
                  <a:pt x="246" y="771"/>
                </a:lnTo>
                <a:cubicBezTo>
                  <a:pt x="246" y="778"/>
                  <a:pt x="252" y="783"/>
                  <a:pt x="259" y="783"/>
                </a:cubicBezTo>
                <a:lnTo>
                  <a:pt x="321" y="783"/>
                </a:lnTo>
                <a:cubicBezTo>
                  <a:pt x="328" y="783"/>
                  <a:pt x="333" y="778"/>
                  <a:pt x="333" y="771"/>
                </a:cubicBezTo>
                <a:lnTo>
                  <a:pt x="333" y="740"/>
                </a:lnTo>
                <a:cubicBezTo>
                  <a:pt x="369" y="733"/>
                  <a:pt x="404" y="719"/>
                  <a:pt x="434" y="697"/>
                </a:cubicBezTo>
                <a:lnTo>
                  <a:pt x="457" y="720"/>
                </a:lnTo>
                <a:cubicBezTo>
                  <a:pt x="462" y="725"/>
                  <a:pt x="470" y="725"/>
                  <a:pt x="475" y="720"/>
                </a:cubicBezTo>
                <a:lnTo>
                  <a:pt x="518" y="677"/>
                </a:lnTo>
                <a:cubicBezTo>
                  <a:pt x="523" y="672"/>
                  <a:pt x="523" y="664"/>
                  <a:pt x="518" y="659"/>
                </a:cubicBezTo>
                <a:lnTo>
                  <a:pt x="495" y="635"/>
                </a:lnTo>
                <a:cubicBezTo>
                  <a:pt x="516" y="605"/>
                  <a:pt x="529" y="571"/>
                  <a:pt x="535" y="535"/>
                </a:cubicBezTo>
                <a:lnTo>
                  <a:pt x="570" y="535"/>
                </a:lnTo>
                <a:cubicBezTo>
                  <a:pt x="577" y="535"/>
                  <a:pt x="583" y="530"/>
                  <a:pt x="583" y="522"/>
                </a:cubicBezTo>
                <a:lnTo>
                  <a:pt x="583" y="461"/>
                </a:lnTo>
                <a:cubicBezTo>
                  <a:pt x="583" y="454"/>
                  <a:pt x="577" y="448"/>
                  <a:pt x="570" y="4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18" name="Freeform 17"/>
          <p:cNvSpPr>
            <a:spLocks noEditPoints="1"/>
          </p:cNvSpPr>
          <p:nvPr/>
        </p:nvSpPr>
        <p:spPr bwMode="auto">
          <a:xfrm>
            <a:off x="6754130" y="4866811"/>
            <a:ext cx="439965" cy="436138"/>
          </a:xfrm>
          <a:custGeom>
            <a:avLst/>
            <a:gdLst>
              <a:gd name="T0" fmla="*/ 51 w 601"/>
              <a:gd name="T1" fmla="*/ 131 h 597"/>
              <a:gd name="T2" fmla="*/ 36 w 601"/>
              <a:gd name="T3" fmla="*/ 440 h 597"/>
              <a:gd name="T4" fmla="*/ 301 w 601"/>
              <a:gd name="T5" fmla="*/ 597 h 597"/>
              <a:gd name="T6" fmla="*/ 564 w 601"/>
              <a:gd name="T7" fmla="*/ 440 h 597"/>
              <a:gd name="T8" fmla="*/ 550 w 601"/>
              <a:gd name="T9" fmla="*/ 131 h 597"/>
              <a:gd name="T10" fmla="*/ 415 w 601"/>
              <a:gd name="T11" fmla="*/ 118 h 597"/>
              <a:gd name="T12" fmla="*/ 429 w 601"/>
              <a:gd name="T13" fmla="*/ 75 h 597"/>
              <a:gd name="T14" fmla="*/ 440 w 601"/>
              <a:gd name="T15" fmla="*/ 138 h 597"/>
              <a:gd name="T16" fmla="*/ 235 w 601"/>
              <a:gd name="T17" fmla="*/ 383 h 597"/>
              <a:gd name="T18" fmla="*/ 195 w 601"/>
              <a:gd name="T19" fmla="*/ 453 h 597"/>
              <a:gd name="T20" fmla="*/ 198 w 601"/>
              <a:gd name="T21" fmla="*/ 494 h 597"/>
              <a:gd name="T22" fmla="*/ 164 w 601"/>
              <a:gd name="T23" fmla="*/ 525 h 597"/>
              <a:gd name="T24" fmla="*/ 132 w 601"/>
              <a:gd name="T25" fmla="*/ 453 h 597"/>
              <a:gd name="T26" fmla="*/ 101 w 601"/>
              <a:gd name="T27" fmla="*/ 419 h 597"/>
              <a:gd name="T28" fmla="*/ 78 w 601"/>
              <a:gd name="T29" fmla="*/ 347 h 597"/>
              <a:gd name="T30" fmla="*/ 76 w 601"/>
              <a:gd name="T31" fmla="*/ 309 h 597"/>
              <a:gd name="T32" fmla="*/ 54 w 601"/>
              <a:gd name="T33" fmla="*/ 273 h 597"/>
              <a:gd name="T34" fmla="*/ 69 w 601"/>
              <a:gd name="T35" fmla="*/ 181 h 597"/>
              <a:gd name="T36" fmla="*/ 181 w 601"/>
              <a:gd name="T37" fmla="*/ 75 h 597"/>
              <a:gd name="T38" fmla="*/ 182 w 601"/>
              <a:gd name="T39" fmla="*/ 102 h 597"/>
              <a:gd name="T40" fmla="*/ 145 w 601"/>
              <a:gd name="T41" fmla="*/ 114 h 597"/>
              <a:gd name="T42" fmla="*/ 152 w 601"/>
              <a:gd name="T43" fmla="*/ 144 h 597"/>
              <a:gd name="T44" fmla="*/ 156 w 601"/>
              <a:gd name="T45" fmla="*/ 118 h 597"/>
              <a:gd name="T46" fmla="*/ 225 w 601"/>
              <a:gd name="T47" fmla="*/ 132 h 597"/>
              <a:gd name="T48" fmla="*/ 218 w 601"/>
              <a:gd name="T49" fmla="*/ 187 h 597"/>
              <a:gd name="T50" fmla="*/ 205 w 601"/>
              <a:gd name="T51" fmla="*/ 159 h 597"/>
              <a:gd name="T52" fmla="*/ 193 w 601"/>
              <a:gd name="T53" fmla="*/ 184 h 597"/>
              <a:gd name="T54" fmla="*/ 170 w 601"/>
              <a:gd name="T55" fmla="*/ 238 h 597"/>
              <a:gd name="T56" fmla="*/ 161 w 601"/>
              <a:gd name="T57" fmla="*/ 277 h 597"/>
              <a:gd name="T58" fmla="*/ 122 w 601"/>
              <a:gd name="T59" fmla="*/ 254 h 597"/>
              <a:gd name="T60" fmla="*/ 69 w 601"/>
              <a:gd name="T61" fmla="*/ 259 h 597"/>
              <a:gd name="T62" fmla="*/ 81 w 601"/>
              <a:gd name="T63" fmla="*/ 286 h 597"/>
              <a:gd name="T64" fmla="*/ 135 w 601"/>
              <a:gd name="T65" fmla="*/ 308 h 597"/>
              <a:gd name="T66" fmla="*/ 200 w 601"/>
              <a:gd name="T67" fmla="*/ 327 h 597"/>
              <a:gd name="T68" fmla="*/ 235 w 601"/>
              <a:gd name="T69" fmla="*/ 380 h 597"/>
              <a:gd name="T70" fmla="*/ 274 w 601"/>
              <a:gd name="T71" fmla="*/ 110 h 597"/>
              <a:gd name="T72" fmla="*/ 220 w 601"/>
              <a:gd name="T73" fmla="*/ 74 h 597"/>
              <a:gd name="T74" fmla="*/ 296 w 601"/>
              <a:gd name="T75" fmla="*/ 42 h 597"/>
              <a:gd name="T76" fmla="*/ 537 w 601"/>
              <a:gd name="T77" fmla="*/ 311 h 597"/>
              <a:gd name="T78" fmla="*/ 482 w 601"/>
              <a:gd name="T79" fmla="*/ 487 h 597"/>
              <a:gd name="T80" fmla="*/ 451 w 601"/>
              <a:gd name="T81" fmla="*/ 478 h 597"/>
              <a:gd name="T82" fmla="*/ 455 w 601"/>
              <a:gd name="T83" fmla="*/ 425 h 597"/>
              <a:gd name="T84" fmla="*/ 420 w 601"/>
              <a:gd name="T85" fmla="*/ 403 h 597"/>
              <a:gd name="T86" fmla="*/ 342 w 601"/>
              <a:gd name="T87" fmla="*/ 407 h 597"/>
              <a:gd name="T88" fmla="*/ 334 w 601"/>
              <a:gd name="T89" fmla="*/ 298 h 597"/>
              <a:gd name="T90" fmla="*/ 416 w 601"/>
              <a:gd name="T91" fmla="*/ 299 h 597"/>
              <a:gd name="T92" fmla="*/ 483 w 601"/>
              <a:gd name="T93" fmla="*/ 288 h 597"/>
              <a:gd name="T94" fmla="*/ 522 w 601"/>
              <a:gd name="T95" fmla="*/ 256 h 597"/>
              <a:gd name="T96" fmla="*/ 521 w 601"/>
              <a:gd name="T97" fmla="*/ 219 h 597"/>
              <a:gd name="T98" fmla="*/ 462 w 601"/>
              <a:gd name="T99" fmla="*/ 206 h 597"/>
              <a:gd name="T100" fmla="*/ 455 w 601"/>
              <a:gd name="T101" fmla="*/ 259 h 597"/>
              <a:gd name="T102" fmla="*/ 395 w 601"/>
              <a:gd name="T103" fmla="*/ 244 h 597"/>
              <a:gd name="T104" fmla="*/ 348 w 601"/>
              <a:gd name="T105" fmla="*/ 235 h 597"/>
              <a:gd name="T106" fmla="*/ 380 w 601"/>
              <a:gd name="T107" fmla="*/ 205 h 597"/>
              <a:gd name="T108" fmla="*/ 411 w 601"/>
              <a:gd name="T109" fmla="*/ 162 h 597"/>
              <a:gd name="T110" fmla="*/ 465 w 601"/>
              <a:gd name="T111" fmla="*/ 176 h 597"/>
              <a:gd name="T112" fmla="*/ 518 w 601"/>
              <a:gd name="T113" fmla="*/ 181 h 597"/>
              <a:gd name="T114" fmla="*/ 526 w 601"/>
              <a:gd name="T115" fmla="*/ 159 h 597"/>
              <a:gd name="T116" fmla="*/ 561 w 601"/>
              <a:gd name="T117" fmla="*/ 288 h 597"/>
              <a:gd name="T118" fmla="*/ 515 w 601"/>
              <a:gd name="T119" fmla="*/ 283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1" h="597">
                <a:moveTo>
                  <a:pt x="301" y="0"/>
                </a:moveTo>
                <a:lnTo>
                  <a:pt x="270" y="1"/>
                </a:lnTo>
                <a:lnTo>
                  <a:pt x="239" y="6"/>
                </a:lnTo>
                <a:lnTo>
                  <a:pt x="211" y="13"/>
                </a:lnTo>
                <a:lnTo>
                  <a:pt x="184" y="24"/>
                </a:lnTo>
                <a:lnTo>
                  <a:pt x="157" y="36"/>
                </a:lnTo>
                <a:lnTo>
                  <a:pt x="132" y="50"/>
                </a:lnTo>
                <a:lnTo>
                  <a:pt x="108" y="68"/>
                </a:lnTo>
                <a:lnTo>
                  <a:pt x="88" y="88"/>
                </a:lnTo>
                <a:lnTo>
                  <a:pt x="68" y="109"/>
                </a:lnTo>
                <a:lnTo>
                  <a:pt x="51" y="131"/>
                </a:lnTo>
                <a:lnTo>
                  <a:pt x="36" y="156"/>
                </a:lnTo>
                <a:lnTo>
                  <a:pt x="23" y="183"/>
                </a:lnTo>
                <a:lnTo>
                  <a:pt x="12" y="210"/>
                </a:lnTo>
                <a:lnTo>
                  <a:pt x="5" y="238"/>
                </a:lnTo>
                <a:lnTo>
                  <a:pt x="1" y="267"/>
                </a:lnTo>
                <a:lnTo>
                  <a:pt x="0" y="298"/>
                </a:lnTo>
                <a:lnTo>
                  <a:pt x="1" y="329"/>
                </a:lnTo>
                <a:lnTo>
                  <a:pt x="5" y="358"/>
                </a:lnTo>
                <a:lnTo>
                  <a:pt x="12" y="387"/>
                </a:lnTo>
                <a:lnTo>
                  <a:pt x="23" y="414"/>
                </a:lnTo>
                <a:lnTo>
                  <a:pt x="36" y="440"/>
                </a:lnTo>
                <a:lnTo>
                  <a:pt x="51" y="465"/>
                </a:lnTo>
                <a:lnTo>
                  <a:pt x="68" y="487"/>
                </a:lnTo>
                <a:lnTo>
                  <a:pt x="88" y="510"/>
                </a:lnTo>
                <a:lnTo>
                  <a:pt x="108" y="528"/>
                </a:lnTo>
                <a:lnTo>
                  <a:pt x="132" y="546"/>
                </a:lnTo>
                <a:lnTo>
                  <a:pt x="157" y="561"/>
                </a:lnTo>
                <a:lnTo>
                  <a:pt x="184" y="574"/>
                </a:lnTo>
                <a:lnTo>
                  <a:pt x="211" y="584"/>
                </a:lnTo>
                <a:lnTo>
                  <a:pt x="239" y="591"/>
                </a:lnTo>
                <a:lnTo>
                  <a:pt x="270" y="595"/>
                </a:lnTo>
                <a:lnTo>
                  <a:pt x="301" y="597"/>
                </a:lnTo>
                <a:lnTo>
                  <a:pt x="331" y="595"/>
                </a:lnTo>
                <a:lnTo>
                  <a:pt x="360" y="591"/>
                </a:lnTo>
                <a:lnTo>
                  <a:pt x="390" y="584"/>
                </a:lnTo>
                <a:lnTo>
                  <a:pt x="416" y="574"/>
                </a:lnTo>
                <a:lnTo>
                  <a:pt x="443" y="561"/>
                </a:lnTo>
                <a:lnTo>
                  <a:pt x="468" y="546"/>
                </a:lnTo>
                <a:lnTo>
                  <a:pt x="491" y="528"/>
                </a:lnTo>
                <a:lnTo>
                  <a:pt x="512" y="510"/>
                </a:lnTo>
                <a:lnTo>
                  <a:pt x="532" y="487"/>
                </a:lnTo>
                <a:lnTo>
                  <a:pt x="550" y="465"/>
                </a:lnTo>
                <a:lnTo>
                  <a:pt x="564" y="440"/>
                </a:lnTo>
                <a:lnTo>
                  <a:pt x="578" y="414"/>
                </a:lnTo>
                <a:lnTo>
                  <a:pt x="587" y="387"/>
                </a:lnTo>
                <a:lnTo>
                  <a:pt x="594" y="358"/>
                </a:lnTo>
                <a:lnTo>
                  <a:pt x="599" y="329"/>
                </a:lnTo>
                <a:lnTo>
                  <a:pt x="601" y="298"/>
                </a:lnTo>
                <a:lnTo>
                  <a:pt x="599" y="267"/>
                </a:lnTo>
                <a:lnTo>
                  <a:pt x="594" y="238"/>
                </a:lnTo>
                <a:lnTo>
                  <a:pt x="587" y="210"/>
                </a:lnTo>
                <a:lnTo>
                  <a:pt x="578" y="183"/>
                </a:lnTo>
                <a:lnTo>
                  <a:pt x="564" y="156"/>
                </a:lnTo>
                <a:lnTo>
                  <a:pt x="550" y="131"/>
                </a:lnTo>
                <a:lnTo>
                  <a:pt x="532" y="109"/>
                </a:lnTo>
                <a:lnTo>
                  <a:pt x="512" y="88"/>
                </a:lnTo>
                <a:lnTo>
                  <a:pt x="491" y="68"/>
                </a:lnTo>
                <a:lnTo>
                  <a:pt x="468" y="50"/>
                </a:lnTo>
                <a:lnTo>
                  <a:pt x="443" y="36"/>
                </a:lnTo>
                <a:lnTo>
                  <a:pt x="416" y="24"/>
                </a:lnTo>
                <a:lnTo>
                  <a:pt x="390" y="13"/>
                </a:lnTo>
                <a:lnTo>
                  <a:pt x="360" y="6"/>
                </a:lnTo>
                <a:lnTo>
                  <a:pt x="331" y="1"/>
                </a:lnTo>
                <a:lnTo>
                  <a:pt x="301" y="0"/>
                </a:lnTo>
                <a:close/>
                <a:moveTo>
                  <a:pt x="415" y="118"/>
                </a:moveTo>
                <a:lnTo>
                  <a:pt x="422" y="114"/>
                </a:lnTo>
                <a:lnTo>
                  <a:pt x="427" y="110"/>
                </a:lnTo>
                <a:lnTo>
                  <a:pt x="430" y="107"/>
                </a:lnTo>
                <a:lnTo>
                  <a:pt x="433" y="106"/>
                </a:lnTo>
                <a:lnTo>
                  <a:pt x="436" y="105"/>
                </a:lnTo>
                <a:lnTo>
                  <a:pt x="436" y="105"/>
                </a:lnTo>
                <a:lnTo>
                  <a:pt x="436" y="103"/>
                </a:lnTo>
                <a:lnTo>
                  <a:pt x="434" y="100"/>
                </a:lnTo>
                <a:lnTo>
                  <a:pt x="431" y="92"/>
                </a:lnTo>
                <a:lnTo>
                  <a:pt x="429" y="81"/>
                </a:lnTo>
                <a:lnTo>
                  <a:pt x="429" y="75"/>
                </a:lnTo>
                <a:lnTo>
                  <a:pt x="430" y="70"/>
                </a:lnTo>
                <a:lnTo>
                  <a:pt x="433" y="70"/>
                </a:lnTo>
                <a:lnTo>
                  <a:pt x="437" y="71"/>
                </a:lnTo>
                <a:lnTo>
                  <a:pt x="447" y="77"/>
                </a:lnTo>
                <a:lnTo>
                  <a:pt x="459" y="86"/>
                </a:lnTo>
                <a:lnTo>
                  <a:pt x="470" y="99"/>
                </a:lnTo>
                <a:lnTo>
                  <a:pt x="466" y="114"/>
                </a:lnTo>
                <a:lnTo>
                  <a:pt x="461" y="124"/>
                </a:lnTo>
                <a:lnTo>
                  <a:pt x="454" y="131"/>
                </a:lnTo>
                <a:lnTo>
                  <a:pt x="447" y="137"/>
                </a:lnTo>
                <a:lnTo>
                  <a:pt x="440" y="138"/>
                </a:lnTo>
                <a:lnTo>
                  <a:pt x="436" y="139"/>
                </a:lnTo>
                <a:lnTo>
                  <a:pt x="431" y="139"/>
                </a:lnTo>
                <a:lnTo>
                  <a:pt x="430" y="139"/>
                </a:lnTo>
                <a:lnTo>
                  <a:pt x="430" y="139"/>
                </a:lnTo>
                <a:lnTo>
                  <a:pt x="427" y="138"/>
                </a:lnTo>
                <a:lnTo>
                  <a:pt x="420" y="137"/>
                </a:lnTo>
                <a:lnTo>
                  <a:pt x="418" y="134"/>
                </a:lnTo>
                <a:lnTo>
                  <a:pt x="416" y="131"/>
                </a:lnTo>
                <a:lnTo>
                  <a:pt x="415" y="125"/>
                </a:lnTo>
                <a:lnTo>
                  <a:pt x="415" y="118"/>
                </a:lnTo>
                <a:close/>
                <a:moveTo>
                  <a:pt x="235" y="383"/>
                </a:moveTo>
                <a:lnTo>
                  <a:pt x="231" y="389"/>
                </a:lnTo>
                <a:lnTo>
                  <a:pt x="227" y="397"/>
                </a:lnTo>
                <a:lnTo>
                  <a:pt x="224" y="407"/>
                </a:lnTo>
                <a:lnTo>
                  <a:pt x="220" y="418"/>
                </a:lnTo>
                <a:lnTo>
                  <a:pt x="216" y="425"/>
                </a:lnTo>
                <a:lnTo>
                  <a:pt x="213" y="429"/>
                </a:lnTo>
                <a:lnTo>
                  <a:pt x="205" y="437"/>
                </a:lnTo>
                <a:lnTo>
                  <a:pt x="199" y="442"/>
                </a:lnTo>
                <a:lnTo>
                  <a:pt x="196" y="447"/>
                </a:lnTo>
                <a:lnTo>
                  <a:pt x="195" y="451"/>
                </a:lnTo>
                <a:lnTo>
                  <a:pt x="195" y="453"/>
                </a:lnTo>
                <a:lnTo>
                  <a:pt x="193" y="460"/>
                </a:lnTo>
                <a:lnTo>
                  <a:pt x="192" y="464"/>
                </a:lnTo>
                <a:lnTo>
                  <a:pt x="191" y="468"/>
                </a:lnTo>
                <a:lnTo>
                  <a:pt x="191" y="469"/>
                </a:lnTo>
                <a:lnTo>
                  <a:pt x="191" y="472"/>
                </a:lnTo>
                <a:lnTo>
                  <a:pt x="189" y="472"/>
                </a:lnTo>
                <a:lnTo>
                  <a:pt x="191" y="474"/>
                </a:lnTo>
                <a:lnTo>
                  <a:pt x="191" y="476"/>
                </a:lnTo>
                <a:lnTo>
                  <a:pt x="193" y="483"/>
                </a:lnTo>
                <a:lnTo>
                  <a:pt x="196" y="492"/>
                </a:lnTo>
                <a:lnTo>
                  <a:pt x="198" y="494"/>
                </a:lnTo>
                <a:lnTo>
                  <a:pt x="200" y="497"/>
                </a:lnTo>
                <a:lnTo>
                  <a:pt x="199" y="503"/>
                </a:lnTo>
                <a:lnTo>
                  <a:pt x="198" y="510"/>
                </a:lnTo>
                <a:lnTo>
                  <a:pt x="192" y="526"/>
                </a:lnTo>
                <a:lnTo>
                  <a:pt x="189" y="533"/>
                </a:lnTo>
                <a:lnTo>
                  <a:pt x="188" y="540"/>
                </a:lnTo>
                <a:lnTo>
                  <a:pt x="185" y="546"/>
                </a:lnTo>
                <a:lnTo>
                  <a:pt x="185" y="547"/>
                </a:lnTo>
                <a:lnTo>
                  <a:pt x="175" y="542"/>
                </a:lnTo>
                <a:lnTo>
                  <a:pt x="168" y="535"/>
                </a:lnTo>
                <a:lnTo>
                  <a:pt x="164" y="525"/>
                </a:lnTo>
                <a:lnTo>
                  <a:pt x="160" y="517"/>
                </a:lnTo>
                <a:lnTo>
                  <a:pt x="159" y="511"/>
                </a:lnTo>
                <a:lnTo>
                  <a:pt x="156" y="506"/>
                </a:lnTo>
                <a:lnTo>
                  <a:pt x="153" y="499"/>
                </a:lnTo>
                <a:lnTo>
                  <a:pt x="153" y="496"/>
                </a:lnTo>
                <a:lnTo>
                  <a:pt x="154" y="493"/>
                </a:lnTo>
                <a:lnTo>
                  <a:pt x="153" y="483"/>
                </a:lnTo>
                <a:lnTo>
                  <a:pt x="149" y="476"/>
                </a:lnTo>
                <a:lnTo>
                  <a:pt x="145" y="471"/>
                </a:lnTo>
                <a:lnTo>
                  <a:pt x="139" y="468"/>
                </a:lnTo>
                <a:lnTo>
                  <a:pt x="132" y="453"/>
                </a:lnTo>
                <a:lnTo>
                  <a:pt x="131" y="447"/>
                </a:lnTo>
                <a:lnTo>
                  <a:pt x="129" y="443"/>
                </a:lnTo>
                <a:lnTo>
                  <a:pt x="129" y="440"/>
                </a:lnTo>
                <a:lnTo>
                  <a:pt x="128" y="439"/>
                </a:lnTo>
                <a:lnTo>
                  <a:pt x="122" y="433"/>
                </a:lnTo>
                <a:lnTo>
                  <a:pt x="117" y="429"/>
                </a:lnTo>
                <a:lnTo>
                  <a:pt x="115" y="428"/>
                </a:lnTo>
                <a:lnTo>
                  <a:pt x="114" y="428"/>
                </a:lnTo>
                <a:lnTo>
                  <a:pt x="114" y="428"/>
                </a:lnTo>
                <a:lnTo>
                  <a:pt x="111" y="425"/>
                </a:lnTo>
                <a:lnTo>
                  <a:pt x="101" y="419"/>
                </a:lnTo>
                <a:lnTo>
                  <a:pt x="92" y="414"/>
                </a:lnTo>
                <a:lnTo>
                  <a:pt x="88" y="409"/>
                </a:lnTo>
                <a:lnTo>
                  <a:pt x="85" y="408"/>
                </a:lnTo>
                <a:lnTo>
                  <a:pt x="81" y="401"/>
                </a:lnTo>
                <a:lnTo>
                  <a:pt x="78" y="393"/>
                </a:lnTo>
                <a:lnTo>
                  <a:pt x="75" y="382"/>
                </a:lnTo>
                <a:lnTo>
                  <a:pt x="75" y="373"/>
                </a:lnTo>
                <a:lnTo>
                  <a:pt x="75" y="369"/>
                </a:lnTo>
                <a:lnTo>
                  <a:pt x="75" y="364"/>
                </a:lnTo>
                <a:lnTo>
                  <a:pt x="76" y="352"/>
                </a:lnTo>
                <a:lnTo>
                  <a:pt x="78" y="347"/>
                </a:lnTo>
                <a:lnTo>
                  <a:pt x="79" y="343"/>
                </a:lnTo>
                <a:lnTo>
                  <a:pt x="79" y="340"/>
                </a:lnTo>
                <a:lnTo>
                  <a:pt x="79" y="338"/>
                </a:lnTo>
                <a:lnTo>
                  <a:pt x="81" y="337"/>
                </a:lnTo>
                <a:lnTo>
                  <a:pt x="83" y="333"/>
                </a:lnTo>
                <a:lnTo>
                  <a:pt x="86" y="327"/>
                </a:lnTo>
                <a:lnTo>
                  <a:pt x="86" y="325"/>
                </a:lnTo>
                <a:lnTo>
                  <a:pt x="85" y="323"/>
                </a:lnTo>
                <a:lnTo>
                  <a:pt x="81" y="320"/>
                </a:lnTo>
                <a:lnTo>
                  <a:pt x="79" y="318"/>
                </a:lnTo>
                <a:lnTo>
                  <a:pt x="76" y="309"/>
                </a:lnTo>
                <a:lnTo>
                  <a:pt x="75" y="301"/>
                </a:lnTo>
                <a:lnTo>
                  <a:pt x="75" y="299"/>
                </a:lnTo>
                <a:lnTo>
                  <a:pt x="75" y="298"/>
                </a:lnTo>
                <a:lnTo>
                  <a:pt x="68" y="293"/>
                </a:lnTo>
                <a:lnTo>
                  <a:pt x="65" y="290"/>
                </a:lnTo>
                <a:lnTo>
                  <a:pt x="65" y="288"/>
                </a:lnTo>
                <a:lnTo>
                  <a:pt x="64" y="288"/>
                </a:lnTo>
                <a:lnTo>
                  <a:pt x="64" y="288"/>
                </a:lnTo>
                <a:lnTo>
                  <a:pt x="62" y="286"/>
                </a:lnTo>
                <a:lnTo>
                  <a:pt x="58" y="280"/>
                </a:lnTo>
                <a:lnTo>
                  <a:pt x="54" y="273"/>
                </a:lnTo>
                <a:lnTo>
                  <a:pt x="50" y="269"/>
                </a:lnTo>
                <a:lnTo>
                  <a:pt x="50" y="262"/>
                </a:lnTo>
                <a:lnTo>
                  <a:pt x="50" y="256"/>
                </a:lnTo>
                <a:lnTo>
                  <a:pt x="51" y="252"/>
                </a:lnTo>
                <a:lnTo>
                  <a:pt x="54" y="248"/>
                </a:lnTo>
                <a:lnTo>
                  <a:pt x="54" y="244"/>
                </a:lnTo>
                <a:lnTo>
                  <a:pt x="51" y="235"/>
                </a:lnTo>
                <a:lnTo>
                  <a:pt x="50" y="228"/>
                </a:lnTo>
                <a:lnTo>
                  <a:pt x="50" y="223"/>
                </a:lnTo>
                <a:lnTo>
                  <a:pt x="60" y="202"/>
                </a:lnTo>
                <a:lnTo>
                  <a:pt x="69" y="181"/>
                </a:lnTo>
                <a:lnTo>
                  <a:pt x="81" y="163"/>
                </a:lnTo>
                <a:lnTo>
                  <a:pt x="92" y="148"/>
                </a:lnTo>
                <a:lnTo>
                  <a:pt x="103" y="134"/>
                </a:lnTo>
                <a:lnTo>
                  <a:pt x="114" y="121"/>
                </a:lnTo>
                <a:lnTo>
                  <a:pt x="125" y="112"/>
                </a:lnTo>
                <a:lnTo>
                  <a:pt x="136" y="102"/>
                </a:lnTo>
                <a:lnTo>
                  <a:pt x="146" y="95"/>
                </a:lnTo>
                <a:lnTo>
                  <a:pt x="156" y="89"/>
                </a:lnTo>
                <a:lnTo>
                  <a:pt x="171" y="79"/>
                </a:lnTo>
                <a:lnTo>
                  <a:pt x="177" y="77"/>
                </a:lnTo>
                <a:lnTo>
                  <a:pt x="181" y="75"/>
                </a:lnTo>
                <a:lnTo>
                  <a:pt x="184" y="74"/>
                </a:lnTo>
                <a:lnTo>
                  <a:pt x="185" y="74"/>
                </a:lnTo>
                <a:lnTo>
                  <a:pt x="186" y="82"/>
                </a:lnTo>
                <a:lnTo>
                  <a:pt x="188" y="89"/>
                </a:lnTo>
                <a:lnTo>
                  <a:pt x="189" y="93"/>
                </a:lnTo>
                <a:lnTo>
                  <a:pt x="189" y="96"/>
                </a:lnTo>
                <a:lnTo>
                  <a:pt x="189" y="99"/>
                </a:lnTo>
                <a:lnTo>
                  <a:pt x="189" y="99"/>
                </a:lnTo>
                <a:lnTo>
                  <a:pt x="189" y="99"/>
                </a:lnTo>
                <a:lnTo>
                  <a:pt x="188" y="100"/>
                </a:lnTo>
                <a:lnTo>
                  <a:pt x="182" y="102"/>
                </a:lnTo>
                <a:lnTo>
                  <a:pt x="175" y="103"/>
                </a:lnTo>
                <a:lnTo>
                  <a:pt x="170" y="105"/>
                </a:lnTo>
                <a:lnTo>
                  <a:pt x="163" y="102"/>
                </a:lnTo>
                <a:lnTo>
                  <a:pt x="159" y="100"/>
                </a:lnTo>
                <a:lnTo>
                  <a:pt x="156" y="99"/>
                </a:lnTo>
                <a:lnTo>
                  <a:pt x="154" y="99"/>
                </a:lnTo>
                <a:lnTo>
                  <a:pt x="152" y="105"/>
                </a:lnTo>
                <a:lnTo>
                  <a:pt x="149" y="107"/>
                </a:lnTo>
                <a:lnTo>
                  <a:pt x="146" y="113"/>
                </a:lnTo>
                <a:lnTo>
                  <a:pt x="145" y="114"/>
                </a:lnTo>
                <a:lnTo>
                  <a:pt x="145" y="114"/>
                </a:lnTo>
                <a:lnTo>
                  <a:pt x="145" y="116"/>
                </a:lnTo>
                <a:lnTo>
                  <a:pt x="142" y="120"/>
                </a:lnTo>
                <a:lnTo>
                  <a:pt x="140" y="124"/>
                </a:lnTo>
                <a:lnTo>
                  <a:pt x="139" y="130"/>
                </a:lnTo>
                <a:lnTo>
                  <a:pt x="140" y="134"/>
                </a:lnTo>
                <a:lnTo>
                  <a:pt x="142" y="138"/>
                </a:lnTo>
                <a:lnTo>
                  <a:pt x="145" y="142"/>
                </a:lnTo>
                <a:lnTo>
                  <a:pt x="145" y="144"/>
                </a:lnTo>
                <a:lnTo>
                  <a:pt x="146" y="144"/>
                </a:lnTo>
                <a:lnTo>
                  <a:pt x="147" y="144"/>
                </a:lnTo>
                <a:lnTo>
                  <a:pt x="152" y="144"/>
                </a:lnTo>
                <a:lnTo>
                  <a:pt x="157" y="142"/>
                </a:lnTo>
                <a:lnTo>
                  <a:pt x="159" y="141"/>
                </a:lnTo>
                <a:lnTo>
                  <a:pt x="160" y="139"/>
                </a:lnTo>
                <a:lnTo>
                  <a:pt x="160" y="132"/>
                </a:lnTo>
                <a:lnTo>
                  <a:pt x="160" y="130"/>
                </a:lnTo>
                <a:lnTo>
                  <a:pt x="160" y="130"/>
                </a:lnTo>
                <a:lnTo>
                  <a:pt x="157" y="123"/>
                </a:lnTo>
                <a:lnTo>
                  <a:pt x="156" y="120"/>
                </a:lnTo>
                <a:lnTo>
                  <a:pt x="154" y="120"/>
                </a:lnTo>
                <a:lnTo>
                  <a:pt x="154" y="118"/>
                </a:lnTo>
                <a:lnTo>
                  <a:pt x="156" y="118"/>
                </a:lnTo>
                <a:lnTo>
                  <a:pt x="157" y="118"/>
                </a:lnTo>
                <a:lnTo>
                  <a:pt x="161" y="118"/>
                </a:lnTo>
                <a:lnTo>
                  <a:pt x="166" y="117"/>
                </a:lnTo>
                <a:lnTo>
                  <a:pt x="172" y="117"/>
                </a:lnTo>
                <a:lnTo>
                  <a:pt x="179" y="117"/>
                </a:lnTo>
                <a:lnTo>
                  <a:pt x="189" y="117"/>
                </a:lnTo>
                <a:lnTo>
                  <a:pt x="200" y="118"/>
                </a:lnTo>
                <a:lnTo>
                  <a:pt x="210" y="120"/>
                </a:lnTo>
                <a:lnTo>
                  <a:pt x="218" y="123"/>
                </a:lnTo>
                <a:lnTo>
                  <a:pt x="223" y="127"/>
                </a:lnTo>
                <a:lnTo>
                  <a:pt x="225" y="132"/>
                </a:lnTo>
                <a:lnTo>
                  <a:pt x="228" y="142"/>
                </a:lnTo>
                <a:lnTo>
                  <a:pt x="231" y="146"/>
                </a:lnTo>
                <a:lnTo>
                  <a:pt x="235" y="149"/>
                </a:lnTo>
                <a:lnTo>
                  <a:pt x="239" y="152"/>
                </a:lnTo>
                <a:lnTo>
                  <a:pt x="239" y="155"/>
                </a:lnTo>
                <a:lnTo>
                  <a:pt x="238" y="159"/>
                </a:lnTo>
                <a:lnTo>
                  <a:pt x="235" y="164"/>
                </a:lnTo>
                <a:lnTo>
                  <a:pt x="227" y="174"/>
                </a:lnTo>
                <a:lnTo>
                  <a:pt x="223" y="180"/>
                </a:lnTo>
                <a:lnTo>
                  <a:pt x="220" y="184"/>
                </a:lnTo>
                <a:lnTo>
                  <a:pt x="218" y="187"/>
                </a:lnTo>
                <a:lnTo>
                  <a:pt x="216" y="185"/>
                </a:lnTo>
                <a:lnTo>
                  <a:pt x="213" y="184"/>
                </a:lnTo>
                <a:lnTo>
                  <a:pt x="210" y="180"/>
                </a:lnTo>
                <a:lnTo>
                  <a:pt x="206" y="173"/>
                </a:lnTo>
                <a:lnTo>
                  <a:pt x="206" y="170"/>
                </a:lnTo>
                <a:lnTo>
                  <a:pt x="205" y="169"/>
                </a:lnTo>
                <a:lnTo>
                  <a:pt x="206" y="167"/>
                </a:lnTo>
                <a:lnTo>
                  <a:pt x="207" y="164"/>
                </a:lnTo>
                <a:lnTo>
                  <a:pt x="209" y="162"/>
                </a:lnTo>
                <a:lnTo>
                  <a:pt x="207" y="160"/>
                </a:lnTo>
                <a:lnTo>
                  <a:pt x="205" y="159"/>
                </a:lnTo>
                <a:lnTo>
                  <a:pt x="200" y="159"/>
                </a:lnTo>
                <a:lnTo>
                  <a:pt x="195" y="159"/>
                </a:lnTo>
                <a:lnTo>
                  <a:pt x="189" y="160"/>
                </a:lnTo>
                <a:lnTo>
                  <a:pt x="186" y="163"/>
                </a:lnTo>
                <a:lnTo>
                  <a:pt x="182" y="167"/>
                </a:lnTo>
                <a:lnTo>
                  <a:pt x="181" y="171"/>
                </a:lnTo>
                <a:lnTo>
                  <a:pt x="181" y="176"/>
                </a:lnTo>
                <a:lnTo>
                  <a:pt x="182" y="178"/>
                </a:lnTo>
                <a:lnTo>
                  <a:pt x="185" y="178"/>
                </a:lnTo>
                <a:lnTo>
                  <a:pt x="189" y="181"/>
                </a:lnTo>
                <a:lnTo>
                  <a:pt x="193" y="184"/>
                </a:lnTo>
                <a:lnTo>
                  <a:pt x="196" y="189"/>
                </a:lnTo>
                <a:lnTo>
                  <a:pt x="195" y="194"/>
                </a:lnTo>
                <a:lnTo>
                  <a:pt x="195" y="196"/>
                </a:lnTo>
                <a:lnTo>
                  <a:pt x="195" y="201"/>
                </a:lnTo>
                <a:lnTo>
                  <a:pt x="193" y="205"/>
                </a:lnTo>
                <a:lnTo>
                  <a:pt x="192" y="209"/>
                </a:lnTo>
                <a:lnTo>
                  <a:pt x="189" y="213"/>
                </a:lnTo>
                <a:lnTo>
                  <a:pt x="182" y="224"/>
                </a:lnTo>
                <a:lnTo>
                  <a:pt x="177" y="231"/>
                </a:lnTo>
                <a:lnTo>
                  <a:pt x="171" y="237"/>
                </a:lnTo>
                <a:lnTo>
                  <a:pt x="170" y="238"/>
                </a:lnTo>
                <a:lnTo>
                  <a:pt x="168" y="238"/>
                </a:lnTo>
                <a:lnTo>
                  <a:pt x="166" y="237"/>
                </a:lnTo>
                <a:lnTo>
                  <a:pt x="164" y="238"/>
                </a:lnTo>
                <a:lnTo>
                  <a:pt x="164" y="241"/>
                </a:lnTo>
                <a:lnTo>
                  <a:pt x="164" y="244"/>
                </a:lnTo>
                <a:lnTo>
                  <a:pt x="167" y="252"/>
                </a:lnTo>
                <a:lnTo>
                  <a:pt x="167" y="260"/>
                </a:lnTo>
                <a:lnTo>
                  <a:pt x="166" y="267"/>
                </a:lnTo>
                <a:lnTo>
                  <a:pt x="164" y="273"/>
                </a:lnTo>
                <a:lnTo>
                  <a:pt x="164" y="276"/>
                </a:lnTo>
                <a:lnTo>
                  <a:pt x="161" y="277"/>
                </a:lnTo>
                <a:lnTo>
                  <a:pt x="159" y="276"/>
                </a:lnTo>
                <a:lnTo>
                  <a:pt x="154" y="273"/>
                </a:lnTo>
                <a:lnTo>
                  <a:pt x="147" y="265"/>
                </a:lnTo>
                <a:lnTo>
                  <a:pt x="146" y="259"/>
                </a:lnTo>
                <a:lnTo>
                  <a:pt x="145" y="254"/>
                </a:lnTo>
                <a:lnTo>
                  <a:pt x="142" y="249"/>
                </a:lnTo>
                <a:lnTo>
                  <a:pt x="139" y="247"/>
                </a:lnTo>
                <a:lnTo>
                  <a:pt x="136" y="247"/>
                </a:lnTo>
                <a:lnTo>
                  <a:pt x="132" y="248"/>
                </a:lnTo>
                <a:lnTo>
                  <a:pt x="125" y="251"/>
                </a:lnTo>
                <a:lnTo>
                  <a:pt x="122" y="254"/>
                </a:lnTo>
                <a:lnTo>
                  <a:pt x="120" y="254"/>
                </a:lnTo>
                <a:lnTo>
                  <a:pt x="115" y="252"/>
                </a:lnTo>
                <a:lnTo>
                  <a:pt x="110" y="251"/>
                </a:lnTo>
                <a:lnTo>
                  <a:pt x="106" y="247"/>
                </a:lnTo>
                <a:lnTo>
                  <a:pt x="104" y="244"/>
                </a:lnTo>
                <a:lnTo>
                  <a:pt x="101" y="242"/>
                </a:lnTo>
                <a:lnTo>
                  <a:pt x="97" y="244"/>
                </a:lnTo>
                <a:lnTo>
                  <a:pt x="88" y="249"/>
                </a:lnTo>
                <a:lnTo>
                  <a:pt x="76" y="255"/>
                </a:lnTo>
                <a:lnTo>
                  <a:pt x="72" y="258"/>
                </a:lnTo>
                <a:lnTo>
                  <a:pt x="69" y="259"/>
                </a:lnTo>
                <a:lnTo>
                  <a:pt x="67" y="263"/>
                </a:lnTo>
                <a:lnTo>
                  <a:pt x="67" y="267"/>
                </a:lnTo>
                <a:lnTo>
                  <a:pt x="69" y="270"/>
                </a:lnTo>
                <a:lnTo>
                  <a:pt x="75" y="269"/>
                </a:lnTo>
                <a:lnTo>
                  <a:pt x="82" y="266"/>
                </a:lnTo>
                <a:lnTo>
                  <a:pt x="89" y="267"/>
                </a:lnTo>
                <a:lnTo>
                  <a:pt x="93" y="272"/>
                </a:lnTo>
                <a:lnTo>
                  <a:pt x="95" y="279"/>
                </a:lnTo>
                <a:lnTo>
                  <a:pt x="90" y="283"/>
                </a:lnTo>
                <a:lnTo>
                  <a:pt x="85" y="286"/>
                </a:lnTo>
                <a:lnTo>
                  <a:pt x="81" y="286"/>
                </a:lnTo>
                <a:lnTo>
                  <a:pt x="79" y="288"/>
                </a:lnTo>
                <a:lnTo>
                  <a:pt x="83" y="295"/>
                </a:lnTo>
                <a:lnTo>
                  <a:pt x="89" y="301"/>
                </a:lnTo>
                <a:lnTo>
                  <a:pt x="93" y="306"/>
                </a:lnTo>
                <a:lnTo>
                  <a:pt x="95" y="313"/>
                </a:lnTo>
                <a:lnTo>
                  <a:pt x="97" y="316"/>
                </a:lnTo>
                <a:lnTo>
                  <a:pt x="101" y="318"/>
                </a:lnTo>
                <a:lnTo>
                  <a:pt x="113" y="316"/>
                </a:lnTo>
                <a:lnTo>
                  <a:pt x="125" y="312"/>
                </a:lnTo>
                <a:lnTo>
                  <a:pt x="131" y="311"/>
                </a:lnTo>
                <a:lnTo>
                  <a:pt x="135" y="308"/>
                </a:lnTo>
                <a:lnTo>
                  <a:pt x="138" y="308"/>
                </a:lnTo>
                <a:lnTo>
                  <a:pt x="142" y="308"/>
                </a:lnTo>
                <a:lnTo>
                  <a:pt x="152" y="306"/>
                </a:lnTo>
                <a:lnTo>
                  <a:pt x="161" y="308"/>
                </a:lnTo>
                <a:lnTo>
                  <a:pt x="164" y="311"/>
                </a:lnTo>
                <a:lnTo>
                  <a:pt x="164" y="313"/>
                </a:lnTo>
                <a:lnTo>
                  <a:pt x="167" y="316"/>
                </a:lnTo>
                <a:lnTo>
                  <a:pt x="171" y="320"/>
                </a:lnTo>
                <a:lnTo>
                  <a:pt x="184" y="325"/>
                </a:lnTo>
                <a:lnTo>
                  <a:pt x="195" y="327"/>
                </a:lnTo>
                <a:lnTo>
                  <a:pt x="200" y="327"/>
                </a:lnTo>
                <a:lnTo>
                  <a:pt x="205" y="329"/>
                </a:lnTo>
                <a:lnTo>
                  <a:pt x="213" y="332"/>
                </a:lnTo>
                <a:lnTo>
                  <a:pt x="223" y="334"/>
                </a:lnTo>
                <a:lnTo>
                  <a:pt x="234" y="337"/>
                </a:lnTo>
                <a:lnTo>
                  <a:pt x="245" y="343"/>
                </a:lnTo>
                <a:lnTo>
                  <a:pt x="248" y="350"/>
                </a:lnTo>
                <a:lnTo>
                  <a:pt x="248" y="355"/>
                </a:lnTo>
                <a:lnTo>
                  <a:pt x="246" y="361"/>
                </a:lnTo>
                <a:lnTo>
                  <a:pt x="243" y="366"/>
                </a:lnTo>
                <a:lnTo>
                  <a:pt x="238" y="376"/>
                </a:lnTo>
                <a:lnTo>
                  <a:pt x="235" y="380"/>
                </a:lnTo>
                <a:lnTo>
                  <a:pt x="235" y="383"/>
                </a:lnTo>
                <a:close/>
                <a:moveTo>
                  <a:pt x="295" y="70"/>
                </a:moveTo>
                <a:lnTo>
                  <a:pt x="292" y="75"/>
                </a:lnTo>
                <a:lnTo>
                  <a:pt x="289" y="81"/>
                </a:lnTo>
                <a:lnTo>
                  <a:pt x="281" y="91"/>
                </a:lnTo>
                <a:lnTo>
                  <a:pt x="278" y="95"/>
                </a:lnTo>
                <a:lnTo>
                  <a:pt x="276" y="99"/>
                </a:lnTo>
                <a:lnTo>
                  <a:pt x="274" y="102"/>
                </a:lnTo>
                <a:lnTo>
                  <a:pt x="276" y="105"/>
                </a:lnTo>
                <a:lnTo>
                  <a:pt x="276" y="107"/>
                </a:lnTo>
                <a:lnTo>
                  <a:pt x="274" y="110"/>
                </a:lnTo>
                <a:lnTo>
                  <a:pt x="273" y="118"/>
                </a:lnTo>
                <a:lnTo>
                  <a:pt x="270" y="121"/>
                </a:lnTo>
                <a:lnTo>
                  <a:pt x="267" y="121"/>
                </a:lnTo>
                <a:lnTo>
                  <a:pt x="262" y="120"/>
                </a:lnTo>
                <a:lnTo>
                  <a:pt x="255" y="114"/>
                </a:lnTo>
                <a:lnTo>
                  <a:pt x="241" y="102"/>
                </a:lnTo>
                <a:lnTo>
                  <a:pt x="228" y="92"/>
                </a:lnTo>
                <a:lnTo>
                  <a:pt x="224" y="88"/>
                </a:lnTo>
                <a:lnTo>
                  <a:pt x="220" y="84"/>
                </a:lnTo>
                <a:lnTo>
                  <a:pt x="220" y="79"/>
                </a:lnTo>
                <a:lnTo>
                  <a:pt x="220" y="74"/>
                </a:lnTo>
                <a:lnTo>
                  <a:pt x="221" y="73"/>
                </a:lnTo>
                <a:lnTo>
                  <a:pt x="223" y="71"/>
                </a:lnTo>
                <a:lnTo>
                  <a:pt x="230" y="70"/>
                </a:lnTo>
                <a:lnTo>
                  <a:pt x="237" y="67"/>
                </a:lnTo>
                <a:lnTo>
                  <a:pt x="239" y="66"/>
                </a:lnTo>
                <a:lnTo>
                  <a:pt x="239" y="64"/>
                </a:lnTo>
                <a:lnTo>
                  <a:pt x="250" y="54"/>
                </a:lnTo>
                <a:lnTo>
                  <a:pt x="262" y="47"/>
                </a:lnTo>
                <a:lnTo>
                  <a:pt x="274" y="43"/>
                </a:lnTo>
                <a:lnTo>
                  <a:pt x="285" y="42"/>
                </a:lnTo>
                <a:lnTo>
                  <a:pt x="296" y="42"/>
                </a:lnTo>
                <a:lnTo>
                  <a:pt x="305" y="43"/>
                </a:lnTo>
                <a:lnTo>
                  <a:pt x="312" y="46"/>
                </a:lnTo>
                <a:lnTo>
                  <a:pt x="315" y="49"/>
                </a:lnTo>
                <a:lnTo>
                  <a:pt x="312" y="53"/>
                </a:lnTo>
                <a:lnTo>
                  <a:pt x="308" y="54"/>
                </a:lnTo>
                <a:lnTo>
                  <a:pt x="302" y="57"/>
                </a:lnTo>
                <a:lnTo>
                  <a:pt x="296" y="61"/>
                </a:lnTo>
                <a:lnTo>
                  <a:pt x="295" y="64"/>
                </a:lnTo>
                <a:lnTo>
                  <a:pt x="295" y="70"/>
                </a:lnTo>
                <a:close/>
                <a:moveTo>
                  <a:pt x="536" y="308"/>
                </a:moveTo>
                <a:lnTo>
                  <a:pt x="537" y="311"/>
                </a:lnTo>
                <a:lnTo>
                  <a:pt x="543" y="316"/>
                </a:lnTo>
                <a:lnTo>
                  <a:pt x="550" y="320"/>
                </a:lnTo>
                <a:lnTo>
                  <a:pt x="561" y="323"/>
                </a:lnTo>
                <a:lnTo>
                  <a:pt x="558" y="343"/>
                </a:lnTo>
                <a:lnTo>
                  <a:pt x="554" y="362"/>
                </a:lnTo>
                <a:lnTo>
                  <a:pt x="541" y="398"/>
                </a:lnTo>
                <a:lnTo>
                  <a:pt x="525" y="429"/>
                </a:lnTo>
                <a:lnTo>
                  <a:pt x="507" y="457"/>
                </a:lnTo>
                <a:lnTo>
                  <a:pt x="498" y="468"/>
                </a:lnTo>
                <a:lnTo>
                  <a:pt x="490" y="478"/>
                </a:lnTo>
                <a:lnTo>
                  <a:pt x="482" y="487"/>
                </a:lnTo>
                <a:lnTo>
                  <a:pt x="475" y="494"/>
                </a:lnTo>
                <a:lnTo>
                  <a:pt x="469" y="500"/>
                </a:lnTo>
                <a:lnTo>
                  <a:pt x="465" y="504"/>
                </a:lnTo>
                <a:lnTo>
                  <a:pt x="462" y="507"/>
                </a:lnTo>
                <a:lnTo>
                  <a:pt x="461" y="507"/>
                </a:lnTo>
                <a:lnTo>
                  <a:pt x="455" y="501"/>
                </a:lnTo>
                <a:lnTo>
                  <a:pt x="452" y="496"/>
                </a:lnTo>
                <a:lnTo>
                  <a:pt x="450" y="487"/>
                </a:lnTo>
                <a:lnTo>
                  <a:pt x="450" y="481"/>
                </a:lnTo>
                <a:lnTo>
                  <a:pt x="450" y="478"/>
                </a:lnTo>
                <a:lnTo>
                  <a:pt x="451" y="478"/>
                </a:lnTo>
                <a:lnTo>
                  <a:pt x="452" y="471"/>
                </a:lnTo>
                <a:lnTo>
                  <a:pt x="454" y="467"/>
                </a:lnTo>
                <a:lnTo>
                  <a:pt x="454" y="462"/>
                </a:lnTo>
                <a:lnTo>
                  <a:pt x="455" y="460"/>
                </a:lnTo>
                <a:lnTo>
                  <a:pt x="455" y="458"/>
                </a:lnTo>
                <a:lnTo>
                  <a:pt x="455" y="458"/>
                </a:lnTo>
                <a:lnTo>
                  <a:pt x="455" y="446"/>
                </a:lnTo>
                <a:lnTo>
                  <a:pt x="455" y="437"/>
                </a:lnTo>
                <a:lnTo>
                  <a:pt x="455" y="432"/>
                </a:lnTo>
                <a:lnTo>
                  <a:pt x="455" y="428"/>
                </a:lnTo>
                <a:lnTo>
                  <a:pt x="455" y="425"/>
                </a:lnTo>
                <a:lnTo>
                  <a:pt x="455" y="423"/>
                </a:lnTo>
                <a:lnTo>
                  <a:pt x="455" y="422"/>
                </a:lnTo>
                <a:lnTo>
                  <a:pt x="455" y="421"/>
                </a:lnTo>
                <a:lnTo>
                  <a:pt x="455" y="416"/>
                </a:lnTo>
                <a:lnTo>
                  <a:pt x="454" y="411"/>
                </a:lnTo>
                <a:lnTo>
                  <a:pt x="451" y="405"/>
                </a:lnTo>
                <a:lnTo>
                  <a:pt x="447" y="400"/>
                </a:lnTo>
                <a:lnTo>
                  <a:pt x="441" y="397"/>
                </a:lnTo>
                <a:lnTo>
                  <a:pt x="431" y="398"/>
                </a:lnTo>
                <a:lnTo>
                  <a:pt x="427" y="400"/>
                </a:lnTo>
                <a:lnTo>
                  <a:pt x="420" y="403"/>
                </a:lnTo>
                <a:lnTo>
                  <a:pt x="409" y="407"/>
                </a:lnTo>
                <a:lnTo>
                  <a:pt x="402" y="408"/>
                </a:lnTo>
                <a:lnTo>
                  <a:pt x="397" y="411"/>
                </a:lnTo>
                <a:lnTo>
                  <a:pt x="392" y="411"/>
                </a:lnTo>
                <a:lnTo>
                  <a:pt x="388" y="412"/>
                </a:lnTo>
                <a:lnTo>
                  <a:pt x="381" y="412"/>
                </a:lnTo>
                <a:lnTo>
                  <a:pt x="373" y="412"/>
                </a:lnTo>
                <a:lnTo>
                  <a:pt x="360" y="412"/>
                </a:lnTo>
                <a:lnTo>
                  <a:pt x="354" y="412"/>
                </a:lnTo>
                <a:lnTo>
                  <a:pt x="348" y="411"/>
                </a:lnTo>
                <a:lnTo>
                  <a:pt x="342" y="407"/>
                </a:lnTo>
                <a:lnTo>
                  <a:pt x="338" y="403"/>
                </a:lnTo>
                <a:lnTo>
                  <a:pt x="333" y="390"/>
                </a:lnTo>
                <a:lnTo>
                  <a:pt x="330" y="375"/>
                </a:lnTo>
                <a:lnTo>
                  <a:pt x="328" y="359"/>
                </a:lnTo>
                <a:lnTo>
                  <a:pt x="330" y="347"/>
                </a:lnTo>
                <a:lnTo>
                  <a:pt x="330" y="341"/>
                </a:lnTo>
                <a:lnTo>
                  <a:pt x="330" y="337"/>
                </a:lnTo>
                <a:lnTo>
                  <a:pt x="330" y="334"/>
                </a:lnTo>
                <a:lnTo>
                  <a:pt x="330" y="333"/>
                </a:lnTo>
                <a:lnTo>
                  <a:pt x="331" y="313"/>
                </a:lnTo>
                <a:lnTo>
                  <a:pt x="334" y="298"/>
                </a:lnTo>
                <a:lnTo>
                  <a:pt x="338" y="286"/>
                </a:lnTo>
                <a:lnTo>
                  <a:pt x="344" y="279"/>
                </a:lnTo>
                <a:lnTo>
                  <a:pt x="351" y="273"/>
                </a:lnTo>
                <a:lnTo>
                  <a:pt x="359" y="272"/>
                </a:lnTo>
                <a:lnTo>
                  <a:pt x="367" y="272"/>
                </a:lnTo>
                <a:lnTo>
                  <a:pt x="376" y="273"/>
                </a:lnTo>
                <a:lnTo>
                  <a:pt x="384" y="277"/>
                </a:lnTo>
                <a:lnTo>
                  <a:pt x="392" y="281"/>
                </a:lnTo>
                <a:lnTo>
                  <a:pt x="406" y="291"/>
                </a:lnTo>
                <a:lnTo>
                  <a:pt x="412" y="295"/>
                </a:lnTo>
                <a:lnTo>
                  <a:pt x="416" y="299"/>
                </a:lnTo>
                <a:lnTo>
                  <a:pt x="419" y="302"/>
                </a:lnTo>
                <a:lnTo>
                  <a:pt x="420" y="304"/>
                </a:lnTo>
                <a:lnTo>
                  <a:pt x="430" y="309"/>
                </a:lnTo>
                <a:lnTo>
                  <a:pt x="438" y="313"/>
                </a:lnTo>
                <a:lnTo>
                  <a:pt x="447" y="316"/>
                </a:lnTo>
                <a:lnTo>
                  <a:pt x="454" y="316"/>
                </a:lnTo>
                <a:lnTo>
                  <a:pt x="459" y="315"/>
                </a:lnTo>
                <a:lnTo>
                  <a:pt x="465" y="313"/>
                </a:lnTo>
                <a:lnTo>
                  <a:pt x="473" y="306"/>
                </a:lnTo>
                <a:lnTo>
                  <a:pt x="479" y="297"/>
                </a:lnTo>
                <a:lnTo>
                  <a:pt x="483" y="288"/>
                </a:lnTo>
                <a:lnTo>
                  <a:pt x="484" y="281"/>
                </a:lnTo>
                <a:lnTo>
                  <a:pt x="486" y="279"/>
                </a:lnTo>
                <a:lnTo>
                  <a:pt x="486" y="279"/>
                </a:lnTo>
                <a:lnTo>
                  <a:pt x="497" y="273"/>
                </a:lnTo>
                <a:lnTo>
                  <a:pt x="505" y="270"/>
                </a:lnTo>
                <a:lnTo>
                  <a:pt x="512" y="267"/>
                </a:lnTo>
                <a:lnTo>
                  <a:pt x="516" y="265"/>
                </a:lnTo>
                <a:lnTo>
                  <a:pt x="519" y="265"/>
                </a:lnTo>
                <a:lnTo>
                  <a:pt x="521" y="263"/>
                </a:lnTo>
                <a:lnTo>
                  <a:pt x="521" y="263"/>
                </a:lnTo>
                <a:lnTo>
                  <a:pt x="522" y="256"/>
                </a:lnTo>
                <a:lnTo>
                  <a:pt x="523" y="252"/>
                </a:lnTo>
                <a:lnTo>
                  <a:pt x="525" y="248"/>
                </a:lnTo>
                <a:lnTo>
                  <a:pt x="525" y="247"/>
                </a:lnTo>
                <a:lnTo>
                  <a:pt x="526" y="244"/>
                </a:lnTo>
                <a:lnTo>
                  <a:pt x="526" y="244"/>
                </a:lnTo>
                <a:lnTo>
                  <a:pt x="523" y="235"/>
                </a:lnTo>
                <a:lnTo>
                  <a:pt x="523" y="230"/>
                </a:lnTo>
                <a:lnTo>
                  <a:pt x="522" y="224"/>
                </a:lnTo>
                <a:lnTo>
                  <a:pt x="522" y="222"/>
                </a:lnTo>
                <a:lnTo>
                  <a:pt x="521" y="219"/>
                </a:lnTo>
                <a:lnTo>
                  <a:pt x="521" y="219"/>
                </a:lnTo>
                <a:lnTo>
                  <a:pt x="502" y="210"/>
                </a:lnTo>
                <a:lnTo>
                  <a:pt x="489" y="205"/>
                </a:lnTo>
                <a:lnTo>
                  <a:pt x="479" y="199"/>
                </a:lnTo>
                <a:lnTo>
                  <a:pt x="472" y="196"/>
                </a:lnTo>
                <a:lnTo>
                  <a:pt x="469" y="195"/>
                </a:lnTo>
                <a:lnTo>
                  <a:pt x="466" y="194"/>
                </a:lnTo>
                <a:lnTo>
                  <a:pt x="465" y="194"/>
                </a:lnTo>
                <a:lnTo>
                  <a:pt x="465" y="195"/>
                </a:lnTo>
                <a:lnTo>
                  <a:pt x="465" y="198"/>
                </a:lnTo>
                <a:lnTo>
                  <a:pt x="464" y="202"/>
                </a:lnTo>
                <a:lnTo>
                  <a:pt x="462" y="206"/>
                </a:lnTo>
                <a:lnTo>
                  <a:pt x="462" y="213"/>
                </a:lnTo>
                <a:lnTo>
                  <a:pt x="464" y="222"/>
                </a:lnTo>
                <a:lnTo>
                  <a:pt x="466" y="230"/>
                </a:lnTo>
                <a:lnTo>
                  <a:pt x="470" y="238"/>
                </a:lnTo>
                <a:lnTo>
                  <a:pt x="470" y="240"/>
                </a:lnTo>
                <a:lnTo>
                  <a:pt x="469" y="242"/>
                </a:lnTo>
                <a:lnTo>
                  <a:pt x="466" y="251"/>
                </a:lnTo>
                <a:lnTo>
                  <a:pt x="465" y="255"/>
                </a:lnTo>
                <a:lnTo>
                  <a:pt x="462" y="258"/>
                </a:lnTo>
                <a:lnTo>
                  <a:pt x="459" y="259"/>
                </a:lnTo>
                <a:lnTo>
                  <a:pt x="455" y="259"/>
                </a:lnTo>
                <a:lnTo>
                  <a:pt x="444" y="252"/>
                </a:lnTo>
                <a:lnTo>
                  <a:pt x="436" y="247"/>
                </a:lnTo>
                <a:lnTo>
                  <a:pt x="429" y="244"/>
                </a:lnTo>
                <a:lnTo>
                  <a:pt x="425" y="241"/>
                </a:lnTo>
                <a:lnTo>
                  <a:pt x="422" y="240"/>
                </a:lnTo>
                <a:lnTo>
                  <a:pt x="420" y="238"/>
                </a:lnTo>
                <a:lnTo>
                  <a:pt x="420" y="238"/>
                </a:lnTo>
                <a:lnTo>
                  <a:pt x="419" y="238"/>
                </a:lnTo>
                <a:lnTo>
                  <a:pt x="413" y="237"/>
                </a:lnTo>
                <a:lnTo>
                  <a:pt x="405" y="238"/>
                </a:lnTo>
                <a:lnTo>
                  <a:pt x="395" y="244"/>
                </a:lnTo>
                <a:lnTo>
                  <a:pt x="387" y="248"/>
                </a:lnTo>
                <a:lnTo>
                  <a:pt x="379" y="249"/>
                </a:lnTo>
                <a:lnTo>
                  <a:pt x="370" y="251"/>
                </a:lnTo>
                <a:lnTo>
                  <a:pt x="363" y="249"/>
                </a:lnTo>
                <a:lnTo>
                  <a:pt x="356" y="248"/>
                </a:lnTo>
                <a:lnTo>
                  <a:pt x="351" y="245"/>
                </a:lnTo>
                <a:lnTo>
                  <a:pt x="347" y="244"/>
                </a:lnTo>
                <a:lnTo>
                  <a:pt x="345" y="244"/>
                </a:lnTo>
                <a:lnTo>
                  <a:pt x="345" y="242"/>
                </a:lnTo>
                <a:lnTo>
                  <a:pt x="345" y="241"/>
                </a:lnTo>
                <a:lnTo>
                  <a:pt x="348" y="235"/>
                </a:lnTo>
                <a:lnTo>
                  <a:pt x="351" y="231"/>
                </a:lnTo>
                <a:lnTo>
                  <a:pt x="354" y="227"/>
                </a:lnTo>
                <a:lnTo>
                  <a:pt x="359" y="223"/>
                </a:lnTo>
                <a:lnTo>
                  <a:pt x="365" y="219"/>
                </a:lnTo>
                <a:lnTo>
                  <a:pt x="370" y="216"/>
                </a:lnTo>
                <a:lnTo>
                  <a:pt x="374" y="213"/>
                </a:lnTo>
                <a:lnTo>
                  <a:pt x="379" y="210"/>
                </a:lnTo>
                <a:lnTo>
                  <a:pt x="380" y="209"/>
                </a:lnTo>
                <a:lnTo>
                  <a:pt x="380" y="209"/>
                </a:lnTo>
                <a:lnTo>
                  <a:pt x="380" y="208"/>
                </a:lnTo>
                <a:lnTo>
                  <a:pt x="380" y="205"/>
                </a:lnTo>
                <a:lnTo>
                  <a:pt x="379" y="196"/>
                </a:lnTo>
                <a:lnTo>
                  <a:pt x="379" y="185"/>
                </a:lnTo>
                <a:lnTo>
                  <a:pt x="380" y="174"/>
                </a:lnTo>
                <a:lnTo>
                  <a:pt x="383" y="170"/>
                </a:lnTo>
                <a:lnTo>
                  <a:pt x="384" y="167"/>
                </a:lnTo>
                <a:lnTo>
                  <a:pt x="387" y="167"/>
                </a:lnTo>
                <a:lnTo>
                  <a:pt x="390" y="167"/>
                </a:lnTo>
                <a:lnTo>
                  <a:pt x="395" y="167"/>
                </a:lnTo>
                <a:lnTo>
                  <a:pt x="401" y="167"/>
                </a:lnTo>
                <a:lnTo>
                  <a:pt x="405" y="164"/>
                </a:lnTo>
                <a:lnTo>
                  <a:pt x="411" y="162"/>
                </a:lnTo>
                <a:lnTo>
                  <a:pt x="416" y="163"/>
                </a:lnTo>
                <a:lnTo>
                  <a:pt x="420" y="166"/>
                </a:lnTo>
                <a:lnTo>
                  <a:pt x="426" y="170"/>
                </a:lnTo>
                <a:lnTo>
                  <a:pt x="431" y="174"/>
                </a:lnTo>
                <a:lnTo>
                  <a:pt x="437" y="177"/>
                </a:lnTo>
                <a:lnTo>
                  <a:pt x="444" y="180"/>
                </a:lnTo>
                <a:lnTo>
                  <a:pt x="451" y="178"/>
                </a:lnTo>
                <a:lnTo>
                  <a:pt x="457" y="178"/>
                </a:lnTo>
                <a:lnTo>
                  <a:pt x="461" y="178"/>
                </a:lnTo>
                <a:lnTo>
                  <a:pt x="464" y="177"/>
                </a:lnTo>
                <a:lnTo>
                  <a:pt x="465" y="176"/>
                </a:lnTo>
                <a:lnTo>
                  <a:pt x="468" y="170"/>
                </a:lnTo>
                <a:lnTo>
                  <a:pt x="470" y="167"/>
                </a:lnTo>
                <a:lnTo>
                  <a:pt x="476" y="164"/>
                </a:lnTo>
                <a:lnTo>
                  <a:pt x="480" y="163"/>
                </a:lnTo>
                <a:lnTo>
                  <a:pt x="486" y="164"/>
                </a:lnTo>
                <a:lnTo>
                  <a:pt x="494" y="170"/>
                </a:lnTo>
                <a:lnTo>
                  <a:pt x="498" y="176"/>
                </a:lnTo>
                <a:lnTo>
                  <a:pt x="500" y="178"/>
                </a:lnTo>
                <a:lnTo>
                  <a:pt x="501" y="178"/>
                </a:lnTo>
                <a:lnTo>
                  <a:pt x="511" y="181"/>
                </a:lnTo>
                <a:lnTo>
                  <a:pt x="518" y="181"/>
                </a:lnTo>
                <a:lnTo>
                  <a:pt x="523" y="183"/>
                </a:lnTo>
                <a:lnTo>
                  <a:pt x="528" y="184"/>
                </a:lnTo>
                <a:lnTo>
                  <a:pt x="529" y="184"/>
                </a:lnTo>
                <a:lnTo>
                  <a:pt x="530" y="184"/>
                </a:lnTo>
                <a:lnTo>
                  <a:pt x="530" y="184"/>
                </a:lnTo>
                <a:lnTo>
                  <a:pt x="530" y="183"/>
                </a:lnTo>
                <a:lnTo>
                  <a:pt x="530" y="178"/>
                </a:lnTo>
                <a:lnTo>
                  <a:pt x="529" y="173"/>
                </a:lnTo>
                <a:lnTo>
                  <a:pt x="528" y="167"/>
                </a:lnTo>
                <a:lnTo>
                  <a:pt x="528" y="163"/>
                </a:lnTo>
                <a:lnTo>
                  <a:pt x="526" y="159"/>
                </a:lnTo>
                <a:lnTo>
                  <a:pt x="526" y="157"/>
                </a:lnTo>
                <a:lnTo>
                  <a:pt x="526" y="159"/>
                </a:lnTo>
                <a:lnTo>
                  <a:pt x="533" y="173"/>
                </a:lnTo>
                <a:lnTo>
                  <a:pt x="541" y="189"/>
                </a:lnTo>
                <a:lnTo>
                  <a:pt x="548" y="209"/>
                </a:lnTo>
                <a:lnTo>
                  <a:pt x="554" y="230"/>
                </a:lnTo>
                <a:lnTo>
                  <a:pt x="560" y="248"/>
                </a:lnTo>
                <a:lnTo>
                  <a:pt x="562" y="266"/>
                </a:lnTo>
                <a:lnTo>
                  <a:pt x="562" y="280"/>
                </a:lnTo>
                <a:lnTo>
                  <a:pt x="562" y="284"/>
                </a:lnTo>
                <a:lnTo>
                  <a:pt x="561" y="288"/>
                </a:lnTo>
                <a:lnTo>
                  <a:pt x="557" y="286"/>
                </a:lnTo>
                <a:lnTo>
                  <a:pt x="554" y="284"/>
                </a:lnTo>
                <a:lnTo>
                  <a:pt x="551" y="284"/>
                </a:lnTo>
                <a:lnTo>
                  <a:pt x="551" y="283"/>
                </a:lnTo>
                <a:lnTo>
                  <a:pt x="539" y="283"/>
                </a:lnTo>
                <a:lnTo>
                  <a:pt x="530" y="283"/>
                </a:lnTo>
                <a:lnTo>
                  <a:pt x="525" y="283"/>
                </a:lnTo>
                <a:lnTo>
                  <a:pt x="521" y="283"/>
                </a:lnTo>
                <a:lnTo>
                  <a:pt x="518" y="283"/>
                </a:lnTo>
                <a:lnTo>
                  <a:pt x="516" y="283"/>
                </a:lnTo>
                <a:lnTo>
                  <a:pt x="515" y="283"/>
                </a:lnTo>
                <a:lnTo>
                  <a:pt x="536" y="308"/>
                </a:ln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23" name="Oval 22"/>
          <p:cNvSpPr/>
          <p:nvPr/>
        </p:nvSpPr>
        <p:spPr>
          <a:xfrm>
            <a:off x="950651" y="4460732"/>
            <a:ext cx="1248295" cy="1248295"/>
          </a:xfrm>
          <a:prstGeom prst="ellipse">
            <a:avLst/>
          </a:prstGeom>
          <a:solidFill>
            <a:srgbClr val="00B9FF"/>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93"/>
          <p:cNvSpPr>
            <a:spLocks noEditPoints="1"/>
          </p:cNvSpPr>
          <p:nvPr/>
        </p:nvSpPr>
        <p:spPr bwMode="auto">
          <a:xfrm>
            <a:off x="1320386" y="4893590"/>
            <a:ext cx="508827" cy="382580"/>
          </a:xfrm>
          <a:custGeom>
            <a:avLst/>
            <a:gdLst>
              <a:gd name="T0" fmla="*/ 631 w 694"/>
              <a:gd name="T1" fmla="*/ 255 h 521"/>
              <a:gd name="T2" fmla="*/ 63 w 694"/>
              <a:gd name="T3" fmla="*/ 255 h 521"/>
              <a:gd name="T4" fmla="*/ 0 w 694"/>
              <a:gd name="T5" fmla="*/ 191 h 521"/>
              <a:gd name="T6" fmla="*/ 694 w 694"/>
              <a:gd name="T7" fmla="*/ 192 h 521"/>
              <a:gd name="T8" fmla="*/ 631 w 694"/>
              <a:gd name="T9" fmla="*/ 255 h 521"/>
              <a:gd name="T10" fmla="*/ 348 w 694"/>
              <a:gd name="T11" fmla="*/ 435 h 521"/>
              <a:gd name="T12" fmla="*/ 390 w 694"/>
              <a:gd name="T13" fmla="*/ 478 h 521"/>
              <a:gd name="T14" fmla="*/ 347 w 694"/>
              <a:gd name="T15" fmla="*/ 521 h 521"/>
              <a:gd name="T16" fmla="*/ 305 w 694"/>
              <a:gd name="T17" fmla="*/ 478 h 521"/>
              <a:gd name="T18" fmla="*/ 348 w 694"/>
              <a:gd name="T19" fmla="*/ 435 h 521"/>
              <a:gd name="T20" fmla="*/ 505 w 694"/>
              <a:gd name="T21" fmla="*/ 381 h 521"/>
              <a:gd name="T22" fmla="*/ 442 w 694"/>
              <a:gd name="T23" fmla="*/ 444 h 521"/>
              <a:gd name="T24" fmla="*/ 252 w 694"/>
              <a:gd name="T25" fmla="*/ 444 h 521"/>
              <a:gd name="T26" fmla="*/ 189 w 694"/>
              <a:gd name="T27" fmla="*/ 381 h 521"/>
              <a:gd name="T28" fmla="*/ 505 w 694"/>
              <a:gd name="T29" fmla="*/ 381 h 521"/>
              <a:gd name="T30" fmla="*/ 599 w 694"/>
              <a:gd name="T31" fmla="*/ 286 h 521"/>
              <a:gd name="T32" fmla="*/ 536 w 694"/>
              <a:gd name="T33" fmla="*/ 349 h 521"/>
              <a:gd name="T34" fmla="*/ 157 w 694"/>
              <a:gd name="T35" fmla="*/ 349 h 521"/>
              <a:gd name="T36" fmla="*/ 94 w 694"/>
              <a:gd name="T37" fmla="*/ 286 h 521"/>
              <a:gd name="T38" fmla="*/ 599 w 694"/>
              <a:gd name="T39" fmla="*/ 286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4" h="521">
                <a:moveTo>
                  <a:pt x="631" y="255"/>
                </a:moveTo>
                <a:cubicBezTo>
                  <a:pt x="474" y="98"/>
                  <a:pt x="220" y="98"/>
                  <a:pt x="63" y="255"/>
                </a:cubicBezTo>
                <a:lnTo>
                  <a:pt x="0" y="191"/>
                </a:lnTo>
                <a:cubicBezTo>
                  <a:pt x="191" y="0"/>
                  <a:pt x="502" y="0"/>
                  <a:pt x="694" y="192"/>
                </a:cubicBezTo>
                <a:lnTo>
                  <a:pt x="631" y="255"/>
                </a:lnTo>
                <a:close/>
                <a:moveTo>
                  <a:pt x="348" y="435"/>
                </a:moveTo>
                <a:cubicBezTo>
                  <a:pt x="371" y="435"/>
                  <a:pt x="390" y="455"/>
                  <a:pt x="390" y="478"/>
                </a:cubicBezTo>
                <a:cubicBezTo>
                  <a:pt x="390" y="502"/>
                  <a:pt x="371" y="521"/>
                  <a:pt x="347" y="521"/>
                </a:cubicBezTo>
                <a:cubicBezTo>
                  <a:pt x="324" y="521"/>
                  <a:pt x="305" y="502"/>
                  <a:pt x="305" y="478"/>
                </a:cubicBezTo>
                <a:cubicBezTo>
                  <a:pt x="305" y="455"/>
                  <a:pt x="324" y="435"/>
                  <a:pt x="348" y="435"/>
                </a:cubicBezTo>
                <a:close/>
                <a:moveTo>
                  <a:pt x="505" y="381"/>
                </a:moveTo>
                <a:lnTo>
                  <a:pt x="442" y="444"/>
                </a:lnTo>
                <a:cubicBezTo>
                  <a:pt x="389" y="392"/>
                  <a:pt x="304" y="392"/>
                  <a:pt x="252" y="444"/>
                </a:cubicBezTo>
                <a:lnTo>
                  <a:pt x="189" y="381"/>
                </a:lnTo>
                <a:cubicBezTo>
                  <a:pt x="276" y="294"/>
                  <a:pt x="418" y="294"/>
                  <a:pt x="505" y="381"/>
                </a:cubicBezTo>
                <a:close/>
                <a:moveTo>
                  <a:pt x="599" y="286"/>
                </a:moveTo>
                <a:lnTo>
                  <a:pt x="536" y="349"/>
                </a:lnTo>
                <a:cubicBezTo>
                  <a:pt x="432" y="245"/>
                  <a:pt x="262" y="245"/>
                  <a:pt x="157" y="349"/>
                </a:cubicBezTo>
                <a:lnTo>
                  <a:pt x="94" y="286"/>
                </a:lnTo>
                <a:cubicBezTo>
                  <a:pt x="234" y="147"/>
                  <a:pt x="460" y="147"/>
                  <a:pt x="599" y="286"/>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24" name="Rectangle 23">
            <a:extLst>
              <a:ext uri="{FF2B5EF4-FFF2-40B4-BE49-F238E27FC236}">
                <a16:creationId xmlns:a16="http://schemas.microsoft.com/office/drawing/2014/main" id="{9ABE6CDD-2FB0-4584-A344-E8D32DE47E83}"/>
              </a:ext>
            </a:extLst>
          </p:cNvPr>
          <p:cNvSpPr/>
          <p:nvPr/>
        </p:nvSpPr>
        <p:spPr>
          <a:xfrm>
            <a:off x="0" y="-5981"/>
            <a:ext cx="12191999" cy="226360"/>
          </a:xfrm>
          <a:prstGeom prst="rect">
            <a:avLst/>
          </a:prstGeom>
          <a:solidFill>
            <a:srgbClr val="00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그림 6" descr="텍스트이(가) 표시된 사진&#10;&#10;자동 생성된 설명">
            <a:extLst>
              <a:ext uri="{FF2B5EF4-FFF2-40B4-BE49-F238E27FC236}">
                <a16:creationId xmlns:a16="http://schemas.microsoft.com/office/drawing/2014/main" id="{FF959E23-528E-1F93-60FB-9313A630DC8D}"/>
              </a:ext>
            </a:extLst>
          </p:cNvPr>
          <p:cNvPicPr>
            <a:picLocks noChangeAspect="1"/>
          </p:cNvPicPr>
          <p:nvPr/>
        </p:nvPicPr>
        <p:blipFill>
          <a:blip r:embed="rId2"/>
          <a:stretch>
            <a:fillRect/>
          </a:stretch>
        </p:blipFill>
        <p:spPr>
          <a:xfrm>
            <a:off x="2487561" y="4867947"/>
            <a:ext cx="2743200" cy="1064841"/>
          </a:xfrm>
          <a:prstGeom prst="rect">
            <a:avLst/>
          </a:prstGeom>
        </p:spPr>
      </p:pic>
      <p:pic>
        <p:nvPicPr>
          <p:cNvPr id="7" name="그림 9" descr="로고이(가) 표시된 사진&#10;&#10;자동 생성된 설명">
            <a:extLst>
              <a:ext uri="{FF2B5EF4-FFF2-40B4-BE49-F238E27FC236}">
                <a16:creationId xmlns:a16="http://schemas.microsoft.com/office/drawing/2014/main" id="{6B8A7101-4F21-BFAA-E3B3-8D8624D05309}"/>
              </a:ext>
            </a:extLst>
          </p:cNvPr>
          <p:cNvPicPr>
            <a:picLocks noChangeAspect="1"/>
          </p:cNvPicPr>
          <p:nvPr/>
        </p:nvPicPr>
        <p:blipFill>
          <a:blip r:embed="rId3"/>
          <a:stretch>
            <a:fillRect/>
          </a:stretch>
        </p:blipFill>
        <p:spPr>
          <a:xfrm>
            <a:off x="9722412" y="3327912"/>
            <a:ext cx="1148839" cy="364409"/>
          </a:xfrm>
          <a:prstGeom prst="rect">
            <a:avLst/>
          </a:prstGeom>
        </p:spPr>
      </p:pic>
      <p:pic>
        <p:nvPicPr>
          <p:cNvPr id="10" name="그림 12" descr="로고이(가) 표시된 사진&#10;&#10;자동 생성된 설명">
            <a:extLst>
              <a:ext uri="{FF2B5EF4-FFF2-40B4-BE49-F238E27FC236}">
                <a16:creationId xmlns:a16="http://schemas.microsoft.com/office/drawing/2014/main" id="{7F6B86EA-01A2-0185-8772-4A44248C9FAD}"/>
              </a:ext>
            </a:extLst>
          </p:cNvPr>
          <p:cNvPicPr>
            <a:picLocks noChangeAspect="1"/>
          </p:cNvPicPr>
          <p:nvPr/>
        </p:nvPicPr>
        <p:blipFill>
          <a:blip r:embed="rId4"/>
          <a:stretch>
            <a:fillRect/>
          </a:stretch>
        </p:blipFill>
        <p:spPr>
          <a:xfrm>
            <a:off x="9758977" y="2750574"/>
            <a:ext cx="1149453" cy="476864"/>
          </a:xfrm>
          <a:prstGeom prst="rect">
            <a:avLst/>
          </a:prstGeom>
        </p:spPr>
      </p:pic>
      <p:pic>
        <p:nvPicPr>
          <p:cNvPr id="13" name="그림 24" descr="차트이(가) 표시된 사진&#10;&#10;자동 생성된 설명">
            <a:extLst>
              <a:ext uri="{FF2B5EF4-FFF2-40B4-BE49-F238E27FC236}">
                <a16:creationId xmlns:a16="http://schemas.microsoft.com/office/drawing/2014/main" id="{F1F3A84C-E818-A4C9-85A4-30B79679AFD6}"/>
              </a:ext>
            </a:extLst>
          </p:cNvPr>
          <p:cNvPicPr>
            <a:picLocks noChangeAspect="1"/>
          </p:cNvPicPr>
          <p:nvPr/>
        </p:nvPicPr>
        <p:blipFill>
          <a:blip r:embed="rId5"/>
          <a:stretch>
            <a:fillRect/>
          </a:stretch>
        </p:blipFill>
        <p:spPr>
          <a:xfrm>
            <a:off x="9002508" y="2705868"/>
            <a:ext cx="764766" cy="536781"/>
          </a:xfrm>
          <a:prstGeom prst="rect">
            <a:avLst/>
          </a:prstGeom>
        </p:spPr>
      </p:pic>
      <p:pic>
        <p:nvPicPr>
          <p:cNvPr id="25" name="그림 25">
            <a:extLst>
              <a:ext uri="{FF2B5EF4-FFF2-40B4-BE49-F238E27FC236}">
                <a16:creationId xmlns:a16="http://schemas.microsoft.com/office/drawing/2014/main" id="{21AA5AC7-CC07-A607-350E-CC41F3F53CED}"/>
              </a:ext>
            </a:extLst>
          </p:cNvPr>
          <p:cNvPicPr>
            <a:picLocks noChangeAspect="1"/>
          </p:cNvPicPr>
          <p:nvPr/>
        </p:nvPicPr>
        <p:blipFill>
          <a:blip r:embed="rId6"/>
          <a:stretch>
            <a:fillRect/>
          </a:stretch>
        </p:blipFill>
        <p:spPr>
          <a:xfrm>
            <a:off x="8065678" y="3358178"/>
            <a:ext cx="1547045" cy="367788"/>
          </a:xfrm>
          <a:prstGeom prst="rect">
            <a:avLst/>
          </a:prstGeom>
        </p:spPr>
      </p:pic>
      <p:pic>
        <p:nvPicPr>
          <p:cNvPr id="26" name="그림 26" descr="차트이(가) 표시된 사진&#10;&#10;자동 생성된 설명">
            <a:extLst>
              <a:ext uri="{FF2B5EF4-FFF2-40B4-BE49-F238E27FC236}">
                <a16:creationId xmlns:a16="http://schemas.microsoft.com/office/drawing/2014/main" id="{843C34E2-EA49-7427-22EF-4E82F2ACB662}"/>
              </a:ext>
            </a:extLst>
          </p:cNvPr>
          <p:cNvPicPr>
            <a:picLocks noChangeAspect="1"/>
          </p:cNvPicPr>
          <p:nvPr/>
        </p:nvPicPr>
        <p:blipFill>
          <a:blip r:embed="rId7"/>
          <a:stretch>
            <a:fillRect/>
          </a:stretch>
        </p:blipFill>
        <p:spPr>
          <a:xfrm>
            <a:off x="8044631" y="2681901"/>
            <a:ext cx="999204" cy="555216"/>
          </a:xfrm>
          <a:prstGeom prst="rect">
            <a:avLst/>
          </a:prstGeom>
        </p:spPr>
      </p:pic>
      <p:pic>
        <p:nvPicPr>
          <p:cNvPr id="27" name="그림 27">
            <a:extLst>
              <a:ext uri="{FF2B5EF4-FFF2-40B4-BE49-F238E27FC236}">
                <a16:creationId xmlns:a16="http://schemas.microsoft.com/office/drawing/2014/main" id="{F0861FDC-CFC3-6783-70DC-E004DFD7FA78}"/>
              </a:ext>
            </a:extLst>
          </p:cNvPr>
          <p:cNvPicPr>
            <a:picLocks noChangeAspect="1"/>
          </p:cNvPicPr>
          <p:nvPr/>
        </p:nvPicPr>
        <p:blipFill>
          <a:blip r:embed="rId8"/>
          <a:stretch>
            <a:fillRect/>
          </a:stretch>
        </p:blipFill>
        <p:spPr>
          <a:xfrm>
            <a:off x="10958051" y="2860351"/>
            <a:ext cx="688259" cy="707923"/>
          </a:xfrm>
          <a:prstGeom prst="rect">
            <a:avLst/>
          </a:prstGeom>
        </p:spPr>
      </p:pic>
    </p:spTree>
    <p:extLst>
      <p:ext uri="{BB962C8B-B14F-4D97-AF65-F5344CB8AC3E}">
        <p14:creationId xmlns:p14="http://schemas.microsoft.com/office/powerpoint/2010/main" val="2493303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603</TotalTime>
  <Words>917</Words>
  <Application>Microsoft Office PowerPoint</Application>
  <PresentationFormat>와이드스크린</PresentationFormat>
  <Paragraphs>76</Paragraphs>
  <Slides>19</Slides>
  <Notes>0</Notes>
  <HiddenSlides>0</HiddenSlides>
  <MMClips>0</MMClips>
  <ScaleCrop>false</ScaleCrop>
  <HeadingPairs>
    <vt:vector size="4" baseType="variant">
      <vt:variant>
        <vt:lpstr>테마</vt:lpstr>
      </vt:variant>
      <vt:variant>
        <vt:i4>2</vt:i4>
      </vt:variant>
      <vt:variant>
        <vt:lpstr>슬라이드 제목</vt:lpstr>
      </vt:variant>
      <vt:variant>
        <vt:i4>19</vt:i4>
      </vt:variant>
    </vt:vector>
  </HeadingPairs>
  <TitlesOfParts>
    <vt:vector size="21" baseType="lpstr">
      <vt:lpstr>Office Theme</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Deemak Daksina</dc:creator>
  <cp:lastModifiedBy>Deemak Daksina</cp:lastModifiedBy>
  <cp:revision>1400</cp:revision>
  <dcterms:created xsi:type="dcterms:W3CDTF">2019-05-31T10:24:13Z</dcterms:created>
  <dcterms:modified xsi:type="dcterms:W3CDTF">2023-03-27T01:37:01Z</dcterms:modified>
</cp:coreProperties>
</file>